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8" r:id="rId4"/>
    <p:sldId id="279" r:id="rId5"/>
    <p:sldId id="274" r:id="rId6"/>
    <p:sldId id="280" r:id="rId7"/>
    <p:sldId id="281" r:id="rId8"/>
    <p:sldId id="275" r:id="rId9"/>
    <p:sldId id="276" r:id="rId10"/>
    <p:sldId id="282" r:id="rId11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8718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4296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4BE3E-A16F-46FF-89FB-81FAB0D6341C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83F0F70A-21DC-4ADE-816C-AC00ADAB59CD}">
      <dgm:prSet phldrT="[Texto]"/>
      <dgm:spPr/>
      <dgm:t>
        <a:bodyPr/>
        <a:lstStyle/>
        <a:p>
          <a:r>
            <a:rPr lang="es-PA" dirty="0" smtClean="0"/>
            <a:t>D</a:t>
          </a:r>
          <a:endParaRPr lang="es-PA" dirty="0"/>
        </a:p>
      </dgm:t>
    </dgm:pt>
    <dgm:pt modelId="{840CB19F-8880-42F1-9986-531658AE9426}" type="parTrans" cxnId="{5E0B2716-AACD-46C5-B813-4FF2E24FDC67}">
      <dgm:prSet/>
      <dgm:spPr/>
      <dgm:t>
        <a:bodyPr/>
        <a:lstStyle/>
        <a:p>
          <a:endParaRPr lang="es-PA"/>
        </a:p>
      </dgm:t>
    </dgm:pt>
    <dgm:pt modelId="{9FCED101-A9FA-4958-8CC9-399F01959D9B}" type="sibTrans" cxnId="{5E0B2716-AACD-46C5-B813-4FF2E24FDC67}">
      <dgm:prSet/>
      <dgm:spPr/>
      <dgm:t>
        <a:bodyPr/>
        <a:lstStyle/>
        <a:p>
          <a:endParaRPr lang="es-PA"/>
        </a:p>
      </dgm:t>
    </dgm:pt>
    <dgm:pt modelId="{C7D6DBAB-17BD-4A8E-BC23-7A05812383B0}">
      <dgm:prSet phldrT="[Texto]"/>
      <dgm:spPr/>
      <dgm:t>
        <a:bodyPr/>
        <a:lstStyle/>
        <a:p>
          <a:r>
            <a:rPr lang="es-PA" dirty="0" smtClean="0"/>
            <a:t>S1</a:t>
          </a:r>
          <a:endParaRPr lang="es-PA" dirty="0"/>
        </a:p>
      </dgm:t>
    </dgm:pt>
    <dgm:pt modelId="{2D8ECD99-4714-406E-BA1C-041E15097FEF}" type="parTrans" cxnId="{D48AF6CB-C7CC-4440-AC2C-89E9DECC867C}">
      <dgm:prSet/>
      <dgm:spPr/>
      <dgm:t>
        <a:bodyPr/>
        <a:lstStyle/>
        <a:p>
          <a:endParaRPr lang="es-PA"/>
        </a:p>
      </dgm:t>
    </dgm:pt>
    <dgm:pt modelId="{2D7046B6-73BA-4A97-A7C3-9F92A1C971BB}" type="sibTrans" cxnId="{D48AF6CB-C7CC-4440-AC2C-89E9DECC867C}">
      <dgm:prSet/>
      <dgm:spPr/>
      <dgm:t>
        <a:bodyPr/>
        <a:lstStyle/>
        <a:p>
          <a:endParaRPr lang="es-PA"/>
        </a:p>
      </dgm:t>
    </dgm:pt>
    <dgm:pt modelId="{6C453C1E-D244-4734-9523-78367D9F12BA}">
      <dgm:prSet phldrT="[Texto]"/>
      <dgm:spPr/>
      <dgm:t>
        <a:bodyPr/>
        <a:lstStyle/>
        <a:p>
          <a:r>
            <a:rPr lang="es-PA" dirty="0" smtClean="0"/>
            <a:t>S2</a:t>
          </a:r>
          <a:endParaRPr lang="es-PA" dirty="0"/>
        </a:p>
      </dgm:t>
    </dgm:pt>
    <dgm:pt modelId="{768EA3DF-CE1C-4444-8BAE-F435D1C90844}" type="parTrans" cxnId="{65DD678C-0C9C-41C4-BBE9-D92B22636F15}">
      <dgm:prSet/>
      <dgm:spPr/>
      <dgm:t>
        <a:bodyPr/>
        <a:lstStyle/>
        <a:p>
          <a:endParaRPr lang="es-PA"/>
        </a:p>
      </dgm:t>
    </dgm:pt>
    <dgm:pt modelId="{9EDEC27A-79C1-48BA-8D75-5E04B59077E4}" type="sibTrans" cxnId="{65DD678C-0C9C-41C4-BBE9-D92B22636F15}">
      <dgm:prSet/>
      <dgm:spPr/>
      <dgm:t>
        <a:bodyPr/>
        <a:lstStyle/>
        <a:p>
          <a:endParaRPr lang="es-PA"/>
        </a:p>
      </dgm:t>
    </dgm:pt>
    <dgm:pt modelId="{A0D3331B-68F8-44BF-8FAE-AAB77FDD3E73}">
      <dgm:prSet phldrT="[Texto]"/>
      <dgm:spPr/>
      <dgm:t>
        <a:bodyPr/>
        <a:lstStyle/>
        <a:p>
          <a:r>
            <a:rPr lang="es-PA" dirty="0" smtClean="0"/>
            <a:t>S4</a:t>
          </a:r>
          <a:endParaRPr lang="es-PA" dirty="0"/>
        </a:p>
      </dgm:t>
    </dgm:pt>
    <dgm:pt modelId="{B1A84B5F-06DA-4886-B800-B0B3464E8079}" type="parTrans" cxnId="{75F14066-B966-4400-BAA1-8767D1FC01F0}">
      <dgm:prSet/>
      <dgm:spPr/>
      <dgm:t>
        <a:bodyPr/>
        <a:lstStyle/>
        <a:p>
          <a:endParaRPr lang="es-PA"/>
        </a:p>
      </dgm:t>
    </dgm:pt>
    <dgm:pt modelId="{CE14DE69-86E8-4935-9DEA-8C50331573A3}" type="sibTrans" cxnId="{75F14066-B966-4400-BAA1-8767D1FC01F0}">
      <dgm:prSet/>
      <dgm:spPr/>
      <dgm:t>
        <a:bodyPr/>
        <a:lstStyle/>
        <a:p>
          <a:endParaRPr lang="es-PA"/>
        </a:p>
      </dgm:t>
    </dgm:pt>
    <dgm:pt modelId="{7C2EEB06-3882-4ADC-8A46-4C4611F4698A}">
      <dgm:prSet phldrT="[Texto]"/>
      <dgm:spPr/>
      <dgm:t>
        <a:bodyPr/>
        <a:lstStyle/>
        <a:p>
          <a:r>
            <a:rPr lang="es-PA" dirty="0" smtClean="0"/>
            <a:t>S3</a:t>
          </a:r>
          <a:endParaRPr lang="es-PA" dirty="0"/>
        </a:p>
      </dgm:t>
    </dgm:pt>
    <dgm:pt modelId="{278A922A-B903-4F61-B5C8-CCB4D7DB06AD}" type="parTrans" cxnId="{F81353F1-B3C1-48BA-AF12-BD83FED78F69}">
      <dgm:prSet/>
      <dgm:spPr/>
      <dgm:t>
        <a:bodyPr/>
        <a:lstStyle/>
        <a:p>
          <a:endParaRPr lang="es-PA"/>
        </a:p>
      </dgm:t>
    </dgm:pt>
    <dgm:pt modelId="{6D1993FB-FB35-4395-BFDD-CE9EF953B51B}" type="sibTrans" cxnId="{F81353F1-B3C1-48BA-AF12-BD83FED78F69}">
      <dgm:prSet/>
      <dgm:spPr/>
      <dgm:t>
        <a:bodyPr/>
        <a:lstStyle/>
        <a:p>
          <a:endParaRPr lang="es-PA"/>
        </a:p>
      </dgm:t>
    </dgm:pt>
    <dgm:pt modelId="{6DB4C7FB-31D8-48C6-83FA-BC3FE9202686}" type="pres">
      <dgm:prSet presAssocID="{D044BE3E-A16F-46FF-89FB-81FAB0D634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ED6372-F6B9-4990-8355-0D4455291F40}" type="pres">
      <dgm:prSet presAssocID="{D044BE3E-A16F-46FF-89FB-81FAB0D6341C}" presName="radial" presStyleCnt="0">
        <dgm:presLayoutVars>
          <dgm:animLvl val="ctr"/>
        </dgm:presLayoutVars>
      </dgm:prSet>
      <dgm:spPr/>
    </dgm:pt>
    <dgm:pt modelId="{E2275543-8560-4299-9276-84D8C0B3EE07}" type="pres">
      <dgm:prSet presAssocID="{83F0F70A-21DC-4ADE-816C-AC00ADAB59CD}" presName="centerShape" presStyleLbl="vennNode1" presStyleIdx="0" presStyleCnt="5"/>
      <dgm:spPr/>
      <dgm:t>
        <a:bodyPr/>
        <a:lstStyle/>
        <a:p>
          <a:endParaRPr lang="es-ES"/>
        </a:p>
      </dgm:t>
    </dgm:pt>
    <dgm:pt modelId="{BA063723-460C-43E0-ACCA-4275FEE7E36F}" type="pres">
      <dgm:prSet presAssocID="{C7D6DBAB-17BD-4A8E-BC23-7A05812383B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DEEBC5E-383B-468C-A61B-F4714E36B48B}" type="pres">
      <dgm:prSet presAssocID="{6C453C1E-D244-4734-9523-78367D9F12B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4B43A45-697F-43A4-9C45-47B5090AD63E}" type="pres">
      <dgm:prSet presAssocID="{A0D3331B-68F8-44BF-8FAE-AAB77FDD3E7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4FB689C-81B2-4CB3-B771-1E0727066889}" type="pres">
      <dgm:prSet presAssocID="{7C2EEB06-3882-4ADC-8A46-4C4611F4698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28E0A4FD-6908-44E8-A297-9442AFC3B173}" type="presOf" srcId="{7C2EEB06-3882-4ADC-8A46-4C4611F4698A}" destId="{D4FB689C-81B2-4CB3-B771-1E0727066889}" srcOrd="0" destOrd="0" presId="urn:microsoft.com/office/officeart/2005/8/layout/radial3"/>
    <dgm:cxn modelId="{B05E3BCE-4D48-466C-B47C-68EAF777C50C}" type="presOf" srcId="{83F0F70A-21DC-4ADE-816C-AC00ADAB59CD}" destId="{E2275543-8560-4299-9276-84D8C0B3EE07}" srcOrd="0" destOrd="0" presId="urn:microsoft.com/office/officeart/2005/8/layout/radial3"/>
    <dgm:cxn modelId="{D6D6C792-0CCC-4225-A6FF-5BD91D5F37AF}" type="presOf" srcId="{6C453C1E-D244-4734-9523-78367D9F12BA}" destId="{CDEEBC5E-383B-468C-A61B-F4714E36B48B}" srcOrd="0" destOrd="0" presId="urn:microsoft.com/office/officeart/2005/8/layout/radial3"/>
    <dgm:cxn modelId="{75F14066-B966-4400-BAA1-8767D1FC01F0}" srcId="{83F0F70A-21DC-4ADE-816C-AC00ADAB59CD}" destId="{A0D3331B-68F8-44BF-8FAE-AAB77FDD3E73}" srcOrd="2" destOrd="0" parTransId="{B1A84B5F-06DA-4886-B800-B0B3464E8079}" sibTransId="{CE14DE69-86E8-4935-9DEA-8C50331573A3}"/>
    <dgm:cxn modelId="{73C4EC2F-3CE1-40F2-BB3C-1D1A1628EC65}" type="presOf" srcId="{D044BE3E-A16F-46FF-89FB-81FAB0D6341C}" destId="{6DB4C7FB-31D8-48C6-83FA-BC3FE9202686}" srcOrd="0" destOrd="0" presId="urn:microsoft.com/office/officeart/2005/8/layout/radial3"/>
    <dgm:cxn modelId="{65DD678C-0C9C-41C4-BBE9-D92B22636F15}" srcId="{83F0F70A-21DC-4ADE-816C-AC00ADAB59CD}" destId="{6C453C1E-D244-4734-9523-78367D9F12BA}" srcOrd="1" destOrd="0" parTransId="{768EA3DF-CE1C-4444-8BAE-F435D1C90844}" sibTransId="{9EDEC27A-79C1-48BA-8D75-5E04B59077E4}"/>
    <dgm:cxn modelId="{5E0B2716-AACD-46C5-B813-4FF2E24FDC67}" srcId="{D044BE3E-A16F-46FF-89FB-81FAB0D6341C}" destId="{83F0F70A-21DC-4ADE-816C-AC00ADAB59CD}" srcOrd="0" destOrd="0" parTransId="{840CB19F-8880-42F1-9986-531658AE9426}" sibTransId="{9FCED101-A9FA-4958-8CC9-399F01959D9B}"/>
    <dgm:cxn modelId="{8FD845ED-3EBC-4DD1-8722-F4DF09A1F60A}" type="presOf" srcId="{C7D6DBAB-17BD-4A8E-BC23-7A05812383B0}" destId="{BA063723-460C-43E0-ACCA-4275FEE7E36F}" srcOrd="0" destOrd="0" presId="urn:microsoft.com/office/officeart/2005/8/layout/radial3"/>
    <dgm:cxn modelId="{D48AF6CB-C7CC-4440-AC2C-89E9DECC867C}" srcId="{83F0F70A-21DC-4ADE-816C-AC00ADAB59CD}" destId="{C7D6DBAB-17BD-4A8E-BC23-7A05812383B0}" srcOrd="0" destOrd="0" parTransId="{2D8ECD99-4714-406E-BA1C-041E15097FEF}" sibTransId="{2D7046B6-73BA-4A97-A7C3-9F92A1C971BB}"/>
    <dgm:cxn modelId="{F81353F1-B3C1-48BA-AF12-BD83FED78F69}" srcId="{83F0F70A-21DC-4ADE-816C-AC00ADAB59CD}" destId="{7C2EEB06-3882-4ADC-8A46-4C4611F4698A}" srcOrd="3" destOrd="0" parTransId="{278A922A-B903-4F61-B5C8-CCB4D7DB06AD}" sibTransId="{6D1993FB-FB35-4395-BFDD-CE9EF953B51B}"/>
    <dgm:cxn modelId="{D8FBE505-E751-4781-9029-097943750D89}" type="presOf" srcId="{A0D3331B-68F8-44BF-8FAE-AAB77FDD3E73}" destId="{24B43A45-697F-43A4-9C45-47B5090AD63E}" srcOrd="0" destOrd="0" presId="urn:microsoft.com/office/officeart/2005/8/layout/radial3"/>
    <dgm:cxn modelId="{23ED1F20-2504-42CD-80EA-945CDB38A3BC}" type="presParOf" srcId="{6DB4C7FB-31D8-48C6-83FA-BC3FE9202686}" destId="{EEED6372-F6B9-4990-8355-0D4455291F40}" srcOrd="0" destOrd="0" presId="urn:microsoft.com/office/officeart/2005/8/layout/radial3"/>
    <dgm:cxn modelId="{712F1BA4-F1BB-4945-979D-DC210C4248C0}" type="presParOf" srcId="{EEED6372-F6B9-4990-8355-0D4455291F40}" destId="{E2275543-8560-4299-9276-84D8C0B3EE07}" srcOrd="0" destOrd="0" presId="urn:microsoft.com/office/officeart/2005/8/layout/radial3"/>
    <dgm:cxn modelId="{8FCABDE4-D71D-4BFA-8234-9A55970F1CE8}" type="presParOf" srcId="{EEED6372-F6B9-4990-8355-0D4455291F40}" destId="{BA063723-460C-43E0-ACCA-4275FEE7E36F}" srcOrd="1" destOrd="0" presId="urn:microsoft.com/office/officeart/2005/8/layout/radial3"/>
    <dgm:cxn modelId="{38DDD227-4F1A-4305-8430-04832C990409}" type="presParOf" srcId="{EEED6372-F6B9-4990-8355-0D4455291F40}" destId="{CDEEBC5E-383B-468C-A61B-F4714E36B48B}" srcOrd="2" destOrd="0" presId="urn:microsoft.com/office/officeart/2005/8/layout/radial3"/>
    <dgm:cxn modelId="{7E2C4FAB-3F21-496A-9B66-FE357162D1BE}" type="presParOf" srcId="{EEED6372-F6B9-4990-8355-0D4455291F40}" destId="{24B43A45-697F-43A4-9C45-47B5090AD63E}" srcOrd="3" destOrd="0" presId="urn:microsoft.com/office/officeart/2005/8/layout/radial3"/>
    <dgm:cxn modelId="{82AC5D7A-124E-4175-BB72-94583EE51AF7}" type="presParOf" srcId="{EEED6372-F6B9-4990-8355-0D4455291F40}" destId="{D4FB689C-81B2-4CB3-B771-1E072706688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44BE3E-A16F-46FF-89FB-81FAB0D6341C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83F0F70A-21DC-4ADE-816C-AC00ADAB59CD}">
      <dgm:prSet phldrT="[Texto]"/>
      <dgm:spPr/>
      <dgm:t>
        <a:bodyPr/>
        <a:lstStyle/>
        <a:p>
          <a:r>
            <a:rPr lang="es-PA" dirty="0" smtClean="0"/>
            <a:t>D</a:t>
          </a:r>
          <a:endParaRPr lang="es-PA" dirty="0"/>
        </a:p>
      </dgm:t>
    </dgm:pt>
    <dgm:pt modelId="{840CB19F-8880-42F1-9986-531658AE9426}" type="parTrans" cxnId="{5E0B2716-AACD-46C5-B813-4FF2E24FDC67}">
      <dgm:prSet/>
      <dgm:spPr/>
      <dgm:t>
        <a:bodyPr/>
        <a:lstStyle/>
        <a:p>
          <a:endParaRPr lang="es-PA"/>
        </a:p>
      </dgm:t>
    </dgm:pt>
    <dgm:pt modelId="{9FCED101-A9FA-4958-8CC9-399F01959D9B}" type="sibTrans" cxnId="{5E0B2716-AACD-46C5-B813-4FF2E24FDC67}">
      <dgm:prSet/>
      <dgm:spPr/>
      <dgm:t>
        <a:bodyPr/>
        <a:lstStyle/>
        <a:p>
          <a:endParaRPr lang="es-PA"/>
        </a:p>
      </dgm:t>
    </dgm:pt>
    <dgm:pt modelId="{C7D6DBAB-17BD-4A8E-BC23-7A05812383B0}">
      <dgm:prSet phldrT="[Texto]"/>
      <dgm:spPr/>
      <dgm:t>
        <a:bodyPr/>
        <a:lstStyle/>
        <a:p>
          <a:r>
            <a:rPr lang="es-PA" dirty="0" smtClean="0"/>
            <a:t>S1</a:t>
          </a:r>
          <a:endParaRPr lang="es-PA" dirty="0"/>
        </a:p>
      </dgm:t>
    </dgm:pt>
    <dgm:pt modelId="{2D8ECD99-4714-406E-BA1C-041E15097FEF}" type="parTrans" cxnId="{D48AF6CB-C7CC-4440-AC2C-89E9DECC867C}">
      <dgm:prSet/>
      <dgm:spPr/>
      <dgm:t>
        <a:bodyPr/>
        <a:lstStyle/>
        <a:p>
          <a:endParaRPr lang="es-PA"/>
        </a:p>
      </dgm:t>
    </dgm:pt>
    <dgm:pt modelId="{2D7046B6-73BA-4A97-A7C3-9F92A1C971BB}" type="sibTrans" cxnId="{D48AF6CB-C7CC-4440-AC2C-89E9DECC867C}">
      <dgm:prSet/>
      <dgm:spPr/>
      <dgm:t>
        <a:bodyPr/>
        <a:lstStyle/>
        <a:p>
          <a:endParaRPr lang="es-PA"/>
        </a:p>
      </dgm:t>
    </dgm:pt>
    <dgm:pt modelId="{6C453C1E-D244-4734-9523-78367D9F12BA}">
      <dgm:prSet phldrT="[Texto]"/>
      <dgm:spPr/>
      <dgm:t>
        <a:bodyPr/>
        <a:lstStyle/>
        <a:p>
          <a:r>
            <a:rPr lang="es-PA" dirty="0" smtClean="0"/>
            <a:t>S2</a:t>
          </a:r>
          <a:endParaRPr lang="es-PA" dirty="0"/>
        </a:p>
      </dgm:t>
    </dgm:pt>
    <dgm:pt modelId="{768EA3DF-CE1C-4444-8BAE-F435D1C90844}" type="parTrans" cxnId="{65DD678C-0C9C-41C4-BBE9-D92B22636F15}">
      <dgm:prSet/>
      <dgm:spPr/>
      <dgm:t>
        <a:bodyPr/>
        <a:lstStyle/>
        <a:p>
          <a:endParaRPr lang="es-PA"/>
        </a:p>
      </dgm:t>
    </dgm:pt>
    <dgm:pt modelId="{9EDEC27A-79C1-48BA-8D75-5E04B59077E4}" type="sibTrans" cxnId="{65DD678C-0C9C-41C4-BBE9-D92B22636F15}">
      <dgm:prSet/>
      <dgm:spPr/>
      <dgm:t>
        <a:bodyPr/>
        <a:lstStyle/>
        <a:p>
          <a:endParaRPr lang="es-PA"/>
        </a:p>
      </dgm:t>
    </dgm:pt>
    <dgm:pt modelId="{A0D3331B-68F8-44BF-8FAE-AAB77FDD3E73}">
      <dgm:prSet phldrT="[Texto]"/>
      <dgm:spPr/>
      <dgm:t>
        <a:bodyPr/>
        <a:lstStyle/>
        <a:p>
          <a:r>
            <a:rPr lang="es-PA" dirty="0" smtClean="0"/>
            <a:t>S4</a:t>
          </a:r>
          <a:endParaRPr lang="es-PA" dirty="0"/>
        </a:p>
      </dgm:t>
    </dgm:pt>
    <dgm:pt modelId="{B1A84B5F-06DA-4886-B800-B0B3464E8079}" type="parTrans" cxnId="{75F14066-B966-4400-BAA1-8767D1FC01F0}">
      <dgm:prSet/>
      <dgm:spPr/>
      <dgm:t>
        <a:bodyPr/>
        <a:lstStyle/>
        <a:p>
          <a:endParaRPr lang="es-PA"/>
        </a:p>
      </dgm:t>
    </dgm:pt>
    <dgm:pt modelId="{CE14DE69-86E8-4935-9DEA-8C50331573A3}" type="sibTrans" cxnId="{75F14066-B966-4400-BAA1-8767D1FC01F0}">
      <dgm:prSet/>
      <dgm:spPr/>
      <dgm:t>
        <a:bodyPr/>
        <a:lstStyle/>
        <a:p>
          <a:endParaRPr lang="es-PA"/>
        </a:p>
      </dgm:t>
    </dgm:pt>
    <dgm:pt modelId="{7C2EEB06-3882-4ADC-8A46-4C4611F4698A}">
      <dgm:prSet phldrT="[Texto]"/>
      <dgm:spPr/>
      <dgm:t>
        <a:bodyPr/>
        <a:lstStyle/>
        <a:p>
          <a:r>
            <a:rPr lang="es-PA" dirty="0" smtClean="0"/>
            <a:t>S3</a:t>
          </a:r>
          <a:endParaRPr lang="es-PA" dirty="0"/>
        </a:p>
      </dgm:t>
    </dgm:pt>
    <dgm:pt modelId="{278A922A-B903-4F61-B5C8-CCB4D7DB06AD}" type="parTrans" cxnId="{F81353F1-B3C1-48BA-AF12-BD83FED78F69}">
      <dgm:prSet/>
      <dgm:spPr/>
      <dgm:t>
        <a:bodyPr/>
        <a:lstStyle/>
        <a:p>
          <a:endParaRPr lang="es-PA"/>
        </a:p>
      </dgm:t>
    </dgm:pt>
    <dgm:pt modelId="{6D1993FB-FB35-4395-BFDD-CE9EF953B51B}" type="sibTrans" cxnId="{F81353F1-B3C1-48BA-AF12-BD83FED78F69}">
      <dgm:prSet/>
      <dgm:spPr/>
      <dgm:t>
        <a:bodyPr/>
        <a:lstStyle/>
        <a:p>
          <a:endParaRPr lang="es-PA"/>
        </a:p>
      </dgm:t>
    </dgm:pt>
    <dgm:pt modelId="{6DB4C7FB-31D8-48C6-83FA-BC3FE9202686}" type="pres">
      <dgm:prSet presAssocID="{D044BE3E-A16F-46FF-89FB-81FAB0D634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ED6372-F6B9-4990-8355-0D4455291F40}" type="pres">
      <dgm:prSet presAssocID="{D044BE3E-A16F-46FF-89FB-81FAB0D6341C}" presName="radial" presStyleCnt="0">
        <dgm:presLayoutVars>
          <dgm:animLvl val="ctr"/>
        </dgm:presLayoutVars>
      </dgm:prSet>
      <dgm:spPr/>
    </dgm:pt>
    <dgm:pt modelId="{E2275543-8560-4299-9276-84D8C0B3EE07}" type="pres">
      <dgm:prSet presAssocID="{83F0F70A-21DC-4ADE-816C-AC00ADAB59CD}" presName="centerShape" presStyleLbl="vennNode1" presStyleIdx="0" presStyleCnt="5" custLinFactNeighborX="436" custLinFactNeighborY="-6483"/>
      <dgm:spPr/>
      <dgm:t>
        <a:bodyPr/>
        <a:lstStyle/>
        <a:p>
          <a:endParaRPr lang="es-ES"/>
        </a:p>
      </dgm:t>
    </dgm:pt>
    <dgm:pt modelId="{BA063723-460C-43E0-ACCA-4275FEE7E36F}" type="pres">
      <dgm:prSet presAssocID="{C7D6DBAB-17BD-4A8E-BC23-7A05812383B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DEEBC5E-383B-468C-A61B-F4714E36B48B}" type="pres">
      <dgm:prSet presAssocID="{6C453C1E-D244-4734-9523-78367D9F12B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4B43A45-697F-43A4-9C45-47B5090AD63E}" type="pres">
      <dgm:prSet presAssocID="{A0D3331B-68F8-44BF-8FAE-AAB77FDD3E7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4FB689C-81B2-4CB3-B771-1E0727066889}" type="pres">
      <dgm:prSet presAssocID="{7C2EEB06-3882-4ADC-8A46-4C4611F4698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E3CDD342-9C48-466D-A35C-04066217B830}" type="presOf" srcId="{83F0F70A-21DC-4ADE-816C-AC00ADAB59CD}" destId="{E2275543-8560-4299-9276-84D8C0B3EE07}" srcOrd="0" destOrd="0" presId="urn:microsoft.com/office/officeart/2005/8/layout/radial3"/>
    <dgm:cxn modelId="{F9B62293-BF93-406F-A984-8A13D6CDC3F7}" type="presOf" srcId="{7C2EEB06-3882-4ADC-8A46-4C4611F4698A}" destId="{D4FB689C-81B2-4CB3-B771-1E0727066889}" srcOrd="0" destOrd="0" presId="urn:microsoft.com/office/officeart/2005/8/layout/radial3"/>
    <dgm:cxn modelId="{5E234E60-95A1-4198-93D9-20629D4943F1}" type="presOf" srcId="{C7D6DBAB-17BD-4A8E-BC23-7A05812383B0}" destId="{BA063723-460C-43E0-ACCA-4275FEE7E36F}" srcOrd="0" destOrd="0" presId="urn:microsoft.com/office/officeart/2005/8/layout/radial3"/>
    <dgm:cxn modelId="{75F14066-B966-4400-BAA1-8767D1FC01F0}" srcId="{83F0F70A-21DC-4ADE-816C-AC00ADAB59CD}" destId="{A0D3331B-68F8-44BF-8FAE-AAB77FDD3E73}" srcOrd="2" destOrd="0" parTransId="{B1A84B5F-06DA-4886-B800-B0B3464E8079}" sibTransId="{CE14DE69-86E8-4935-9DEA-8C50331573A3}"/>
    <dgm:cxn modelId="{65DD678C-0C9C-41C4-BBE9-D92B22636F15}" srcId="{83F0F70A-21DC-4ADE-816C-AC00ADAB59CD}" destId="{6C453C1E-D244-4734-9523-78367D9F12BA}" srcOrd="1" destOrd="0" parTransId="{768EA3DF-CE1C-4444-8BAE-F435D1C90844}" sibTransId="{9EDEC27A-79C1-48BA-8D75-5E04B59077E4}"/>
    <dgm:cxn modelId="{CB55D648-50AD-4C28-A1BB-5931B16296D0}" type="presOf" srcId="{6C453C1E-D244-4734-9523-78367D9F12BA}" destId="{CDEEBC5E-383B-468C-A61B-F4714E36B48B}" srcOrd="0" destOrd="0" presId="urn:microsoft.com/office/officeart/2005/8/layout/radial3"/>
    <dgm:cxn modelId="{5E0B2716-AACD-46C5-B813-4FF2E24FDC67}" srcId="{D044BE3E-A16F-46FF-89FB-81FAB0D6341C}" destId="{83F0F70A-21DC-4ADE-816C-AC00ADAB59CD}" srcOrd="0" destOrd="0" parTransId="{840CB19F-8880-42F1-9986-531658AE9426}" sibTransId="{9FCED101-A9FA-4958-8CC9-399F01959D9B}"/>
    <dgm:cxn modelId="{D48AF6CB-C7CC-4440-AC2C-89E9DECC867C}" srcId="{83F0F70A-21DC-4ADE-816C-AC00ADAB59CD}" destId="{C7D6DBAB-17BD-4A8E-BC23-7A05812383B0}" srcOrd="0" destOrd="0" parTransId="{2D8ECD99-4714-406E-BA1C-041E15097FEF}" sibTransId="{2D7046B6-73BA-4A97-A7C3-9F92A1C971BB}"/>
    <dgm:cxn modelId="{F81353F1-B3C1-48BA-AF12-BD83FED78F69}" srcId="{83F0F70A-21DC-4ADE-816C-AC00ADAB59CD}" destId="{7C2EEB06-3882-4ADC-8A46-4C4611F4698A}" srcOrd="3" destOrd="0" parTransId="{278A922A-B903-4F61-B5C8-CCB4D7DB06AD}" sibTransId="{6D1993FB-FB35-4395-BFDD-CE9EF953B51B}"/>
    <dgm:cxn modelId="{6CB6D251-0C19-4239-BC36-21EDFFCA43CD}" type="presOf" srcId="{A0D3331B-68F8-44BF-8FAE-AAB77FDD3E73}" destId="{24B43A45-697F-43A4-9C45-47B5090AD63E}" srcOrd="0" destOrd="0" presId="urn:microsoft.com/office/officeart/2005/8/layout/radial3"/>
    <dgm:cxn modelId="{2AB30122-BB02-483D-931A-1393F027B34B}" type="presOf" srcId="{D044BE3E-A16F-46FF-89FB-81FAB0D6341C}" destId="{6DB4C7FB-31D8-48C6-83FA-BC3FE9202686}" srcOrd="0" destOrd="0" presId="urn:microsoft.com/office/officeart/2005/8/layout/radial3"/>
    <dgm:cxn modelId="{6BBFC243-F717-4430-A191-2F6B557B7973}" type="presParOf" srcId="{6DB4C7FB-31D8-48C6-83FA-BC3FE9202686}" destId="{EEED6372-F6B9-4990-8355-0D4455291F40}" srcOrd="0" destOrd="0" presId="urn:microsoft.com/office/officeart/2005/8/layout/radial3"/>
    <dgm:cxn modelId="{5864757F-DA6C-42FF-B40A-681E2C4FA033}" type="presParOf" srcId="{EEED6372-F6B9-4990-8355-0D4455291F40}" destId="{E2275543-8560-4299-9276-84D8C0B3EE07}" srcOrd="0" destOrd="0" presId="urn:microsoft.com/office/officeart/2005/8/layout/radial3"/>
    <dgm:cxn modelId="{143718F2-B05B-4CE2-9721-7BFFF293FF13}" type="presParOf" srcId="{EEED6372-F6B9-4990-8355-0D4455291F40}" destId="{BA063723-460C-43E0-ACCA-4275FEE7E36F}" srcOrd="1" destOrd="0" presId="urn:microsoft.com/office/officeart/2005/8/layout/radial3"/>
    <dgm:cxn modelId="{E9A2BFDA-A658-470F-AC23-57DF1BF79B34}" type="presParOf" srcId="{EEED6372-F6B9-4990-8355-0D4455291F40}" destId="{CDEEBC5E-383B-468C-A61B-F4714E36B48B}" srcOrd="2" destOrd="0" presId="urn:microsoft.com/office/officeart/2005/8/layout/radial3"/>
    <dgm:cxn modelId="{3ED0D56B-9436-4F2E-ABB7-EF36C07C7564}" type="presParOf" srcId="{EEED6372-F6B9-4990-8355-0D4455291F40}" destId="{24B43A45-697F-43A4-9C45-47B5090AD63E}" srcOrd="3" destOrd="0" presId="urn:microsoft.com/office/officeart/2005/8/layout/radial3"/>
    <dgm:cxn modelId="{FEFD5C64-A101-497E-B697-70BFEBF0A61E}" type="presParOf" srcId="{EEED6372-F6B9-4990-8355-0D4455291F40}" destId="{D4FB689C-81B2-4CB3-B771-1E072706688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119C492-7673-4447-9E3C-D5A2E5B887E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DFC592CC-BF72-46CB-92E4-7825A27049FE}">
      <dgm:prSet phldrT="[Texto]"/>
      <dgm:spPr/>
      <dgm:t>
        <a:bodyPr/>
        <a:lstStyle/>
        <a:p>
          <a:r>
            <a:rPr lang="es-PA" dirty="0" err="1" smtClean="0"/>
            <a:t>Problem</a:t>
          </a:r>
          <a:endParaRPr lang="es-PA" dirty="0"/>
        </a:p>
      </dgm:t>
    </dgm:pt>
    <dgm:pt modelId="{6DA4F900-AB5C-4FBD-B6BA-4DF47B65913E}" type="parTrans" cxnId="{500BBEC2-95D2-47BA-9684-A227FF3A5707}">
      <dgm:prSet/>
      <dgm:spPr/>
      <dgm:t>
        <a:bodyPr/>
        <a:lstStyle/>
        <a:p>
          <a:endParaRPr lang="es-PA"/>
        </a:p>
      </dgm:t>
    </dgm:pt>
    <dgm:pt modelId="{E0D2B21D-DC92-45D6-B54C-A59E2589D508}" type="sibTrans" cxnId="{500BBEC2-95D2-47BA-9684-A227FF3A5707}">
      <dgm:prSet/>
      <dgm:spPr/>
      <dgm:t>
        <a:bodyPr/>
        <a:lstStyle/>
        <a:p>
          <a:endParaRPr lang="es-PA"/>
        </a:p>
      </dgm:t>
    </dgm:pt>
    <dgm:pt modelId="{24BC983B-6C80-4648-88E1-72A24AECA45B}">
      <dgm:prSet phldrT="[Texto]"/>
      <dgm:spPr/>
      <dgm:t>
        <a:bodyPr/>
        <a:lstStyle/>
        <a:p>
          <a:r>
            <a:rPr lang="es-PA" dirty="0" err="1" smtClean="0"/>
            <a:t>Environment</a:t>
          </a:r>
          <a:endParaRPr lang="es-PA" dirty="0"/>
        </a:p>
      </dgm:t>
    </dgm:pt>
    <dgm:pt modelId="{4D372575-8778-49DE-B9EC-D705D684C795}" type="parTrans" cxnId="{286BBD92-25DB-4745-99FE-FFEBA0A83E3A}">
      <dgm:prSet/>
      <dgm:spPr/>
      <dgm:t>
        <a:bodyPr/>
        <a:lstStyle/>
        <a:p>
          <a:endParaRPr lang="es-PA"/>
        </a:p>
      </dgm:t>
    </dgm:pt>
    <dgm:pt modelId="{D99C468B-E1F4-4D29-B43B-2A59DCAFFBD4}" type="sibTrans" cxnId="{286BBD92-25DB-4745-99FE-FFEBA0A83E3A}">
      <dgm:prSet/>
      <dgm:spPr/>
      <dgm:t>
        <a:bodyPr/>
        <a:lstStyle/>
        <a:p>
          <a:endParaRPr lang="es-PA"/>
        </a:p>
      </dgm:t>
    </dgm:pt>
    <dgm:pt modelId="{EF560489-07E3-422F-96F6-54A11652DF47}">
      <dgm:prSet phldrT="[Texto]"/>
      <dgm:spPr/>
      <dgm:t>
        <a:bodyPr/>
        <a:lstStyle/>
        <a:p>
          <a:r>
            <a:rPr lang="es-PA" dirty="0" err="1" smtClean="0"/>
            <a:t>Consum</a:t>
          </a:r>
          <a:endParaRPr lang="es-PA" dirty="0"/>
        </a:p>
      </dgm:t>
    </dgm:pt>
    <dgm:pt modelId="{0E312382-E019-4AC0-BA76-40880889B850}" type="parTrans" cxnId="{D3064B90-D300-40E1-A98E-74B704E326E7}">
      <dgm:prSet/>
      <dgm:spPr/>
      <dgm:t>
        <a:bodyPr/>
        <a:lstStyle/>
        <a:p>
          <a:endParaRPr lang="es-PA"/>
        </a:p>
      </dgm:t>
    </dgm:pt>
    <dgm:pt modelId="{91D4D682-F848-4547-BC32-381EF2358093}" type="sibTrans" cxnId="{D3064B90-D300-40E1-A98E-74B704E326E7}">
      <dgm:prSet/>
      <dgm:spPr/>
      <dgm:t>
        <a:bodyPr/>
        <a:lstStyle/>
        <a:p>
          <a:endParaRPr lang="es-PA"/>
        </a:p>
      </dgm:t>
    </dgm:pt>
    <dgm:pt modelId="{174E8DB5-69BC-4397-BE1E-0334BCB6857D}">
      <dgm:prSet phldrT="[Texto]"/>
      <dgm:spPr/>
      <dgm:t>
        <a:bodyPr/>
        <a:lstStyle/>
        <a:p>
          <a:r>
            <a:rPr lang="es-PA" dirty="0" err="1" smtClean="0"/>
            <a:t>Awareness</a:t>
          </a:r>
          <a:endParaRPr lang="es-PA" dirty="0"/>
        </a:p>
      </dgm:t>
    </dgm:pt>
    <dgm:pt modelId="{EBB60602-74F8-4ED2-9AA8-6610434FFB35}" type="parTrans" cxnId="{9020B291-52C1-4BFE-B1C3-58A336005D6B}">
      <dgm:prSet/>
      <dgm:spPr/>
      <dgm:t>
        <a:bodyPr/>
        <a:lstStyle/>
        <a:p>
          <a:endParaRPr lang="es-PA"/>
        </a:p>
      </dgm:t>
    </dgm:pt>
    <dgm:pt modelId="{18D9FDDE-E7B9-4E37-AD51-72713D9D003E}" type="sibTrans" cxnId="{9020B291-52C1-4BFE-B1C3-58A336005D6B}">
      <dgm:prSet/>
      <dgm:spPr/>
      <dgm:t>
        <a:bodyPr/>
        <a:lstStyle/>
        <a:p>
          <a:endParaRPr lang="es-PA"/>
        </a:p>
      </dgm:t>
    </dgm:pt>
    <dgm:pt modelId="{1C4505DE-640B-4D83-B212-084F611F68B1}">
      <dgm:prSet phldrT="[Texto]"/>
      <dgm:spPr/>
      <dgm:t>
        <a:bodyPr/>
        <a:lstStyle/>
        <a:p>
          <a:r>
            <a:rPr lang="es-PA" dirty="0" err="1" smtClean="0"/>
            <a:t>Consciousness</a:t>
          </a:r>
          <a:endParaRPr lang="es-PA" dirty="0"/>
        </a:p>
      </dgm:t>
    </dgm:pt>
    <dgm:pt modelId="{642274E3-BE99-4968-A966-1D726E8A97E4}" type="parTrans" cxnId="{9A38C1AB-FFCE-498A-A795-B7FF249BDBD6}">
      <dgm:prSet/>
      <dgm:spPr/>
      <dgm:t>
        <a:bodyPr/>
        <a:lstStyle/>
        <a:p>
          <a:endParaRPr lang="es-PA"/>
        </a:p>
      </dgm:t>
    </dgm:pt>
    <dgm:pt modelId="{1334A8E6-7A25-4432-867A-BCF1659AB2A0}" type="sibTrans" cxnId="{9A38C1AB-FFCE-498A-A795-B7FF249BDBD6}">
      <dgm:prSet/>
      <dgm:spPr/>
      <dgm:t>
        <a:bodyPr/>
        <a:lstStyle/>
        <a:p>
          <a:endParaRPr lang="es-PA"/>
        </a:p>
      </dgm:t>
    </dgm:pt>
    <dgm:pt modelId="{5EA1C590-C0DA-44F1-BAB7-6FF230993A88}">
      <dgm:prSet phldrT="[Texto]"/>
      <dgm:spPr/>
      <dgm:t>
        <a:bodyPr/>
        <a:lstStyle/>
        <a:p>
          <a:r>
            <a:rPr lang="es-PA" dirty="0" err="1" smtClean="0"/>
            <a:t>Manuf</a:t>
          </a:r>
          <a:endParaRPr lang="es-PA" dirty="0"/>
        </a:p>
      </dgm:t>
    </dgm:pt>
    <dgm:pt modelId="{FFC9EF7D-3067-4F6C-AC09-2A6F13FD21D7}" type="parTrans" cxnId="{45EF2DED-5D5E-48F6-91BF-8E0288F26534}">
      <dgm:prSet/>
      <dgm:spPr/>
      <dgm:t>
        <a:bodyPr/>
        <a:lstStyle/>
        <a:p>
          <a:endParaRPr lang="es-PA"/>
        </a:p>
      </dgm:t>
    </dgm:pt>
    <dgm:pt modelId="{FB6EE2E3-7D6E-44F2-87AB-CBD9C05D54F7}" type="sibTrans" cxnId="{45EF2DED-5D5E-48F6-91BF-8E0288F26534}">
      <dgm:prSet/>
      <dgm:spPr/>
      <dgm:t>
        <a:bodyPr/>
        <a:lstStyle/>
        <a:p>
          <a:endParaRPr lang="es-PA"/>
        </a:p>
      </dgm:t>
    </dgm:pt>
    <dgm:pt modelId="{FB8183C7-81C5-477C-BA34-628FB4649840}">
      <dgm:prSet phldrT="[Texto]"/>
      <dgm:spPr/>
      <dgm:t>
        <a:bodyPr/>
        <a:lstStyle/>
        <a:p>
          <a:r>
            <a:rPr lang="es-PA" dirty="0" err="1" smtClean="0"/>
            <a:t>Improved</a:t>
          </a:r>
          <a:r>
            <a:rPr lang="es-PA" dirty="0" smtClean="0"/>
            <a:t> </a:t>
          </a:r>
          <a:r>
            <a:rPr lang="es-PA" dirty="0" err="1" smtClean="0"/>
            <a:t>appliances</a:t>
          </a:r>
          <a:endParaRPr lang="es-PA" dirty="0"/>
        </a:p>
      </dgm:t>
    </dgm:pt>
    <dgm:pt modelId="{DC65C270-E50D-4A83-9A05-A6744360461F}" type="parTrans" cxnId="{F3AADF0E-3230-488E-B8EA-E830B450B8BC}">
      <dgm:prSet/>
      <dgm:spPr/>
      <dgm:t>
        <a:bodyPr/>
        <a:lstStyle/>
        <a:p>
          <a:endParaRPr lang="es-PA"/>
        </a:p>
      </dgm:t>
    </dgm:pt>
    <dgm:pt modelId="{88601370-CACF-4C79-AC5D-0E2A3D9F7B10}" type="sibTrans" cxnId="{F3AADF0E-3230-488E-B8EA-E830B450B8BC}">
      <dgm:prSet/>
      <dgm:spPr/>
      <dgm:t>
        <a:bodyPr/>
        <a:lstStyle/>
        <a:p>
          <a:endParaRPr lang="es-PA"/>
        </a:p>
      </dgm:t>
    </dgm:pt>
    <dgm:pt modelId="{FF2D0E75-2EBC-4F4F-A1DC-513DA5F7E297}">
      <dgm:prSet phldrT="[Texto]"/>
      <dgm:spPr/>
      <dgm:t>
        <a:bodyPr/>
        <a:lstStyle/>
        <a:p>
          <a:r>
            <a:rPr lang="es-PA" dirty="0" err="1" smtClean="0"/>
            <a:t>Information</a:t>
          </a:r>
          <a:r>
            <a:rPr lang="es-PA" dirty="0" smtClean="0"/>
            <a:t> of new </a:t>
          </a:r>
          <a:r>
            <a:rPr lang="es-PA" dirty="0" err="1" smtClean="0"/>
            <a:t>characteristics</a:t>
          </a:r>
          <a:r>
            <a:rPr lang="es-PA" dirty="0" smtClean="0"/>
            <a:t> </a:t>
          </a:r>
          <a:endParaRPr lang="es-PA" dirty="0"/>
        </a:p>
      </dgm:t>
    </dgm:pt>
    <dgm:pt modelId="{763C16D9-2E22-4F2F-9081-3578C5F903C6}" type="parTrans" cxnId="{35AB4531-15EC-435D-A6D9-12A092E825D9}">
      <dgm:prSet/>
      <dgm:spPr/>
      <dgm:t>
        <a:bodyPr/>
        <a:lstStyle/>
        <a:p>
          <a:endParaRPr lang="es-PA"/>
        </a:p>
      </dgm:t>
    </dgm:pt>
    <dgm:pt modelId="{E6F232A7-B525-4B7D-8E00-38D8C02D64C6}" type="sibTrans" cxnId="{35AB4531-15EC-435D-A6D9-12A092E825D9}">
      <dgm:prSet/>
      <dgm:spPr/>
      <dgm:t>
        <a:bodyPr/>
        <a:lstStyle/>
        <a:p>
          <a:endParaRPr lang="es-PA"/>
        </a:p>
      </dgm:t>
    </dgm:pt>
    <dgm:pt modelId="{D785D1A3-9AA5-4F6A-8F20-31BAFD568752}" type="pres">
      <dgm:prSet presAssocID="{A119C492-7673-4447-9E3C-D5A2E5B887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EB3581-4966-4CF7-8AAA-1CD3EA8E3F37}" type="pres">
      <dgm:prSet presAssocID="{DFC592CC-BF72-46CB-92E4-7825A27049FE}" presName="composite" presStyleCnt="0"/>
      <dgm:spPr/>
    </dgm:pt>
    <dgm:pt modelId="{94F10808-4C46-4C63-ADFA-0C8C09E87A85}" type="pres">
      <dgm:prSet presAssocID="{DFC592CC-BF72-46CB-92E4-7825A27049FE}" presName="parentText" presStyleLbl="alignNode1" presStyleIdx="0" presStyleCnt="3" custAng="10800000" custFlipHor="1" custLinFactNeighborY="-3561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C614EC-3021-4D3D-AAE6-F5B8AD713DEE}" type="pres">
      <dgm:prSet presAssocID="{DFC592CC-BF72-46CB-92E4-7825A27049FE}" presName="descendantText" presStyleLbl="alignAcc1" presStyleIdx="0" presStyleCnt="3" custLinFactNeighborX="653" custLinFactNeighborY="5478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4D0D5BF-0843-44F3-AABE-6C59580F106C}" type="pres">
      <dgm:prSet presAssocID="{E0D2B21D-DC92-45D6-B54C-A59E2589D508}" presName="sp" presStyleCnt="0"/>
      <dgm:spPr/>
    </dgm:pt>
    <dgm:pt modelId="{87960EA3-C681-45C4-B201-811CC5EE2B03}" type="pres">
      <dgm:prSet presAssocID="{EF560489-07E3-422F-96F6-54A11652DF47}" presName="composite" presStyleCnt="0"/>
      <dgm:spPr/>
    </dgm:pt>
    <dgm:pt modelId="{4C8AD73A-E8DF-46A5-AC25-5798E003C12E}" type="pres">
      <dgm:prSet presAssocID="{EF560489-07E3-422F-96F6-54A11652DF47}" presName="parentText" presStyleLbl="alignNode1" presStyleIdx="1" presStyleCnt="3" custAng="10800000" custFlipHor="1" custLinFactNeighborY="-3421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50A05A-ADA9-49D0-BD9B-334F0190FD27}" type="pres">
      <dgm:prSet presAssocID="{EF560489-07E3-422F-96F6-54A11652DF47}" presName="descendantText" presStyleLbl="alignAcc1" presStyleIdx="1" presStyleCnt="3" custLinFactNeighborX="653" custLinFactNeighborY="4952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27BE1DD-457D-40C0-884C-4C562F9D3E5A}" type="pres">
      <dgm:prSet presAssocID="{91D4D682-F848-4547-BC32-381EF2358093}" presName="sp" presStyleCnt="0"/>
      <dgm:spPr/>
    </dgm:pt>
    <dgm:pt modelId="{12147ECB-72C1-4DAD-B60D-4D8F0C005619}" type="pres">
      <dgm:prSet presAssocID="{5EA1C590-C0DA-44F1-BAB7-6FF230993A88}" presName="composite" presStyleCnt="0"/>
      <dgm:spPr/>
    </dgm:pt>
    <dgm:pt modelId="{98F43BA4-A59D-49C8-ADB7-98F3695F40B2}" type="pres">
      <dgm:prSet presAssocID="{5EA1C590-C0DA-44F1-BAB7-6FF230993A88}" presName="parentText" presStyleLbl="alignNode1" presStyleIdx="2" presStyleCnt="3" custAng="10800000" custFlipHor="1" custLinFactNeighborY="-2387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4F3FE0B-3A25-4599-B121-27932EF448C5}" type="pres">
      <dgm:prSet presAssocID="{5EA1C590-C0DA-44F1-BAB7-6FF230993A88}" presName="descendantText" presStyleLbl="alignAcc1" presStyleIdx="2" presStyleCnt="3" custLinFactNeighborX="653" custLinFactNeighborY="5111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5725B191-65E8-4040-B5A4-D9AB08E2A8FA}" type="presOf" srcId="{A119C492-7673-4447-9E3C-D5A2E5B887E3}" destId="{D785D1A3-9AA5-4F6A-8F20-31BAFD568752}" srcOrd="0" destOrd="0" presId="urn:microsoft.com/office/officeart/2005/8/layout/chevron2"/>
    <dgm:cxn modelId="{9020B291-52C1-4BFE-B1C3-58A336005D6B}" srcId="{EF560489-07E3-422F-96F6-54A11652DF47}" destId="{174E8DB5-69BC-4397-BE1E-0334BCB6857D}" srcOrd="0" destOrd="0" parTransId="{EBB60602-74F8-4ED2-9AA8-6610434FFB35}" sibTransId="{18D9FDDE-E7B9-4E37-AD51-72713D9D003E}"/>
    <dgm:cxn modelId="{B3B7499D-6BEE-48CA-BDB3-A73442203BAE}" type="presOf" srcId="{5EA1C590-C0DA-44F1-BAB7-6FF230993A88}" destId="{98F43BA4-A59D-49C8-ADB7-98F3695F40B2}" srcOrd="0" destOrd="0" presId="urn:microsoft.com/office/officeart/2005/8/layout/chevron2"/>
    <dgm:cxn modelId="{D3064B90-D300-40E1-A98E-74B704E326E7}" srcId="{A119C492-7673-4447-9E3C-D5A2E5B887E3}" destId="{EF560489-07E3-422F-96F6-54A11652DF47}" srcOrd="1" destOrd="0" parTransId="{0E312382-E019-4AC0-BA76-40880889B850}" sibTransId="{91D4D682-F848-4547-BC32-381EF2358093}"/>
    <dgm:cxn modelId="{8BACC401-253E-4D8A-92B7-DCF4C8323CBD}" type="presOf" srcId="{24BC983B-6C80-4648-88E1-72A24AECA45B}" destId="{C7C614EC-3021-4D3D-AAE6-F5B8AD713DEE}" srcOrd="0" destOrd="0" presId="urn:microsoft.com/office/officeart/2005/8/layout/chevron2"/>
    <dgm:cxn modelId="{8D1611B3-4CD3-4D06-9339-0FB25FF757E3}" type="presOf" srcId="{EF560489-07E3-422F-96F6-54A11652DF47}" destId="{4C8AD73A-E8DF-46A5-AC25-5798E003C12E}" srcOrd="0" destOrd="0" presId="urn:microsoft.com/office/officeart/2005/8/layout/chevron2"/>
    <dgm:cxn modelId="{318F8CAB-068D-48E6-A1F8-55068F65AB7A}" type="presOf" srcId="{1C4505DE-640B-4D83-B212-084F611F68B1}" destId="{2750A05A-ADA9-49D0-BD9B-334F0190FD27}" srcOrd="0" destOrd="1" presId="urn:microsoft.com/office/officeart/2005/8/layout/chevron2"/>
    <dgm:cxn modelId="{B7E236B7-0BEA-4782-A08F-C4D20B2F26B7}" type="presOf" srcId="{174E8DB5-69BC-4397-BE1E-0334BCB6857D}" destId="{2750A05A-ADA9-49D0-BD9B-334F0190FD27}" srcOrd="0" destOrd="0" presId="urn:microsoft.com/office/officeart/2005/8/layout/chevron2"/>
    <dgm:cxn modelId="{35AB4531-15EC-435D-A6D9-12A092E825D9}" srcId="{5EA1C590-C0DA-44F1-BAB7-6FF230993A88}" destId="{FF2D0E75-2EBC-4F4F-A1DC-513DA5F7E297}" srcOrd="1" destOrd="0" parTransId="{763C16D9-2E22-4F2F-9081-3578C5F903C6}" sibTransId="{E6F232A7-B525-4B7D-8E00-38D8C02D64C6}"/>
    <dgm:cxn modelId="{9A38C1AB-FFCE-498A-A795-B7FF249BDBD6}" srcId="{EF560489-07E3-422F-96F6-54A11652DF47}" destId="{1C4505DE-640B-4D83-B212-084F611F68B1}" srcOrd="1" destOrd="0" parTransId="{642274E3-BE99-4968-A966-1D726E8A97E4}" sibTransId="{1334A8E6-7A25-4432-867A-BCF1659AB2A0}"/>
    <dgm:cxn modelId="{B0FC9E24-C86A-4BF0-8899-C5040B62C94A}" type="presOf" srcId="{FB8183C7-81C5-477C-BA34-628FB4649840}" destId="{A4F3FE0B-3A25-4599-B121-27932EF448C5}" srcOrd="0" destOrd="0" presId="urn:microsoft.com/office/officeart/2005/8/layout/chevron2"/>
    <dgm:cxn modelId="{500BBEC2-95D2-47BA-9684-A227FF3A5707}" srcId="{A119C492-7673-4447-9E3C-D5A2E5B887E3}" destId="{DFC592CC-BF72-46CB-92E4-7825A27049FE}" srcOrd="0" destOrd="0" parTransId="{6DA4F900-AB5C-4FBD-B6BA-4DF47B65913E}" sibTransId="{E0D2B21D-DC92-45D6-B54C-A59E2589D508}"/>
    <dgm:cxn modelId="{F3AADF0E-3230-488E-B8EA-E830B450B8BC}" srcId="{5EA1C590-C0DA-44F1-BAB7-6FF230993A88}" destId="{FB8183C7-81C5-477C-BA34-628FB4649840}" srcOrd="0" destOrd="0" parTransId="{DC65C270-E50D-4A83-9A05-A6744360461F}" sibTransId="{88601370-CACF-4C79-AC5D-0E2A3D9F7B10}"/>
    <dgm:cxn modelId="{D375C12B-6BF1-4DF4-B464-DD5783598957}" type="presOf" srcId="{DFC592CC-BF72-46CB-92E4-7825A27049FE}" destId="{94F10808-4C46-4C63-ADFA-0C8C09E87A85}" srcOrd="0" destOrd="0" presId="urn:microsoft.com/office/officeart/2005/8/layout/chevron2"/>
    <dgm:cxn modelId="{45EF2DED-5D5E-48F6-91BF-8E0288F26534}" srcId="{A119C492-7673-4447-9E3C-D5A2E5B887E3}" destId="{5EA1C590-C0DA-44F1-BAB7-6FF230993A88}" srcOrd="2" destOrd="0" parTransId="{FFC9EF7D-3067-4F6C-AC09-2A6F13FD21D7}" sibTransId="{FB6EE2E3-7D6E-44F2-87AB-CBD9C05D54F7}"/>
    <dgm:cxn modelId="{286BBD92-25DB-4745-99FE-FFEBA0A83E3A}" srcId="{DFC592CC-BF72-46CB-92E4-7825A27049FE}" destId="{24BC983B-6C80-4648-88E1-72A24AECA45B}" srcOrd="0" destOrd="0" parTransId="{4D372575-8778-49DE-B9EC-D705D684C795}" sibTransId="{D99C468B-E1F4-4D29-B43B-2A59DCAFFBD4}"/>
    <dgm:cxn modelId="{FE124D3D-EEAF-4A44-886E-D00865DEB2FB}" type="presOf" srcId="{FF2D0E75-2EBC-4F4F-A1DC-513DA5F7E297}" destId="{A4F3FE0B-3A25-4599-B121-27932EF448C5}" srcOrd="0" destOrd="1" presId="urn:microsoft.com/office/officeart/2005/8/layout/chevron2"/>
    <dgm:cxn modelId="{109EC817-5CE7-4AC4-9BEE-D3C8A19592A2}" type="presParOf" srcId="{D785D1A3-9AA5-4F6A-8F20-31BAFD568752}" destId="{52EB3581-4966-4CF7-8AAA-1CD3EA8E3F37}" srcOrd="0" destOrd="0" presId="urn:microsoft.com/office/officeart/2005/8/layout/chevron2"/>
    <dgm:cxn modelId="{4B8CFBAA-88DA-4523-87DF-7007D6D699C6}" type="presParOf" srcId="{52EB3581-4966-4CF7-8AAA-1CD3EA8E3F37}" destId="{94F10808-4C46-4C63-ADFA-0C8C09E87A85}" srcOrd="0" destOrd="0" presId="urn:microsoft.com/office/officeart/2005/8/layout/chevron2"/>
    <dgm:cxn modelId="{DE9FC500-2649-4F2E-8DF6-6516C8C3107C}" type="presParOf" srcId="{52EB3581-4966-4CF7-8AAA-1CD3EA8E3F37}" destId="{C7C614EC-3021-4D3D-AAE6-F5B8AD713DEE}" srcOrd="1" destOrd="0" presId="urn:microsoft.com/office/officeart/2005/8/layout/chevron2"/>
    <dgm:cxn modelId="{0B58890A-616D-45D5-9158-C059834AB78C}" type="presParOf" srcId="{D785D1A3-9AA5-4F6A-8F20-31BAFD568752}" destId="{54D0D5BF-0843-44F3-AABE-6C59580F106C}" srcOrd="1" destOrd="0" presId="urn:microsoft.com/office/officeart/2005/8/layout/chevron2"/>
    <dgm:cxn modelId="{F480373A-CDE9-4D5F-A0CA-05EB2D1F817E}" type="presParOf" srcId="{D785D1A3-9AA5-4F6A-8F20-31BAFD568752}" destId="{87960EA3-C681-45C4-B201-811CC5EE2B03}" srcOrd="2" destOrd="0" presId="urn:microsoft.com/office/officeart/2005/8/layout/chevron2"/>
    <dgm:cxn modelId="{C34DBDD3-90B8-49F2-8558-8404553F34D3}" type="presParOf" srcId="{87960EA3-C681-45C4-B201-811CC5EE2B03}" destId="{4C8AD73A-E8DF-46A5-AC25-5798E003C12E}" srcOrd="0" destOrd="0" presId="urn:microsoft.com/office/officeart/2005/8/layout/chevron2"/>
    <dgm:cxn modelId="{B9D68894-3625-4E50-B45E-6DB5D79CC2B0}" type="presParOf" srcId="{87960EA3-C681-45C4-B201-811CC5EE2B03}" destId="{2750A05A-ADA9-49D0-BD9B-334F0190FD27}" srcOrd="1" destOrd="0" presId="urn:microsoft.com/office/officeart/2005/8/layout/chevron2"/>
    <dgm:cxn modelId="{131DCFCE-054E-4209-8FBC-F67DD900E378}" type="presParOf" srcId="{D785D1A3-9AA5-4F6A-8F20-31BAFD568752}" destId="{D27BE1DD-457D-40C0-884C-4C562F9D3E5A}" srcOrd="3" destOrd="0" presId="urn:microsoft.com/office/officeart/2005/8/layout/chevron2"/>
    <dgm:cxn modelId="{368F5498-56FD-478D-8847-85CCD58D974A}" type="presParOf" srcId="{D785D1A3-9AA5-4F6A-8F20-31BAFD568752}" destId="{12147ECB-72C1-4DAD-B60D-4D8F0C005619}" srcOrd="4" destOrd="0" presId="urn:microsoft.com/office/officeart/2005/8/layout/chevron2"/>
    <dgm:cxn modelId="{908D6082-8908-4BF7-9BBD-691303E375A0}" type="presParOf" srcId="{12147ECB-72C1-4DAD-B60D-4D8F0C005619}" destId="{98F43BA4-A59D-49C8-ADB7-98F3695F40B2}" srcOrd="0" destOrd="0" presId="urn:microsoft.com/office/officeart/2005/8/layout/chevron2"/>
    <dgm:cxn modelId="{62542CF6-8031-4AD9-8F42-A9D115C355B8}" type="presParOf" srcId="{12147ECB-72C1-4DAD-B60D-4D8F0C005619}" destId="{A4F3FE0B-3A25-4599-B121-27932EF448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9C492-7673-4447-9E3C-D5A2E5B887E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DFC592CC-BF72-46CB-92E4-7825A27049FE}">
      <dgm:prSet phldrT="[Texto]"/>
      <dgm:spPr/>
      <dgm:t>
        <a:bodyPr/>
        <a:lstStyle/>
        <a:p>
          <a:r>
            <a:rPr lang="es-PA" dirty="0" err="1" smtClean="0"/>
            <a:t>Problem</a:t>
          </a:r>
          <a:endParaRPr lang="es-PA" dirty="0"/>
        </a:p>
      </dgm:t>
    </dgm:pt>
    <dgm:pt modelId="{6DA4F900-AB5C-4FBD-B6BA-4DF47B65913E}" type="parTrans" cxnId="{500BBEC2-95D2-47BA-9684-A227FF3A5707}">
      <dgm:prSet/>
      <dgm:spPr/>
      <dgm:t>
        <a:bodyPr/>
        <a:lstStyle/>
        <a:p>
          <a:endParaRPr lang="es-PA"/>
        </a:p>
      </dgm:t>
    </dgm:pt>
    <dgm:pt modelId="{E0D2B21D-DC92-45D6-B54C-A59E2589D508}" type="sibTrans" cxnId="{500BBEC2-95D2-47BA-9684-A227FF3A5707}">
      <dgm:prSet/>
      <dgm:spPr/>
      <dgm:t>
        <a:bodyPr/>
        <a:lstStyle/>
        <a:p>
          <a:endParaRPr lang="es-PA"/>
        </a:p>
      </dgm:t>
    </dgm:pt>
    <dgm:pt modelId="{24BC983B-6C80-4648-88E1-72A24AECA45B}">
      <dgm:prSet phldrT="[Texto]"/>
      <dgm:spPr/>
      <dgm:t>
        <a:bodyPr/>
        <a:lstStyle/>
        <a:p>
          <a:r>
            <a:rPr lang="es-PA" dirty="0" err="1" smtClean="0"/>
            <a:t>Health</a:t>
          </a:r>
          <a:endParaRPr lang="es-PA" dirty="0"/>
        </a:p>
      </dgm:t>
    </dgm:pt>
    <dgm:pt modelId="{4D372575-8778-49DE-B9EC-D705D684C795}" type="parTrans" cxnId="{286BBD92-25DB-4745-99FE-FFEBA0A83E3A}">
      <dgm:prSet/>
      <dgm:spPr/>
      <dgm:t>
        <a:bodyPr/>
        <a:lstStyle/>
        <a:p>
          <a:endParaRPr lang="es-PA"/>
        </a:p>
      </dgm:t>
    </dgm:pt>
    <dgm:pt modelId="{D99C468B-E1F4-4D29-B43B-2A59DCAFFBD4}" type="sibTrans" cxnId="{286BBD92-25DB-4745-99FE-FFEBA0A83E3A}">
      <dgm:prSet/>
      <dgm:spPr/>
      <dgm:t>
        <a:bodyPr/>
        <a:lstStyle/>
        <a:p>
          <a:endParaRPr lang="es-PA"/>
        </a:p>
      </dgm:t>
    </dgm:pt>
    <dgm:pt modelId="{B1AA83C6-016C-404F-9100-1D269C8A2953}">
      <dgm:prSet phldrT="[Texto]"/>
      <dgm:spPr/>
      <dgm:t>
        <a:bodyPr/>
        <a:lstStyle/>
        <a:p>
          <a:r>
            <a:rPr lang="es-PA" dirty="0" err="1" smtClean="0"/>
            <a:t>Nutrition</a:t>
          </a:r>
          <a:endParaRPr lang="es-PA" dirty="0"/>
        </a:p>
      </dgm:t>
    </dgm:pt>
    <dgm:pt modelId="{804C130B-65E0-43DE-AA78-42C01D75E97E}" type="parTrans" cxnId="{95503B17-B44D-4F01-B845-9038DA24B829}">
      <dgm:prSet/>
      <dgm:spPr/>
      <dgm:t>
        <a:bodyPr/>
        <a:lstStyle/>
        <a:p>
          <a:endParaRPr lang="es-PA"/>
        </a:p>
      </dgm:t>
    </dgm:pt>
    <dgm:pt modelId="{AAFEC77B-59F5-45E1-A84C-9EE63AE12C69}" type="sibTrans" cxnId="{95503B17-B44D-4F01-B845-9038DA24B829}">
      <dgm:prSet/>
      <dgm:spPr/>
      <dgm:t>
        <a:bodyPr/>
        <a:lstStyle/>
        <a:p>
          <a:endParaRPr lang="es-PA"/>
        </a:p>
      </dgm:t>
    </dgm:pt>
    <dgm:pt modelId="{EF560489-07E3-422F-96F6-54A11652DF47}">
      <dgm:prSet phldrT="[Texto]"/>
      <dgm:spPr/>
      <dgm:t>
        <a:bodyPr/>
        <a:lstStyle/>
        <a:p>
          <a:r>
            <a:rPr lang="es-PA" dirty="0" err="1" smtClean="0"/>
            <a:t>Consum</a:t>
          </a:r>
          <a:endParaRPr lang="es-PA" dirty="0"/>
        </a:p>
      </dgm:t>
    </dgm:pt>
    <dgm:pt modelId="{0E312382-E019-4AC0-BA76-40880889B850}" type="parTrans" cxnId="{D3064B90-D300-40E1-A98E-74B704E326E7}">
      <dgm:prSet/>
      <dgm:spPr/>
      <dgm:t>
        <a:bodyPr/>
        <a:lstStyle/>
        <a:p>
          <a:endParaRPr lang="es-PA"/>
        </a:p>
      </dgm:t>
    </dgm:pt>
    <dgm:pt modelId="{91D4D682-F848-4547-BC32-381EF2358093}" type="sibTrans" cxnId="{D3064B90-D300-40E1-A98E-74B704E326E7}">
      <dgm:prSet/>
      <dgm:spPr/>
      <dgm:t>
        <a:bodyPr/>
        <a:lstStyle/>
        <a:p>
          <a:endParaRPr lang="es-PA"/>
        </a:p>
      </dgm:t>
    </dgm:pt>
    <dgm:pt modelId="{174E8DB5-69BC-4397-BE1E-0334BCB6857D}">
      <dgm:prSet phldrT="[Texto]"/>
      <dgm:spPr/>
      <dgm:t>
        <a:bodyPr/>
        <a:lstStyle/>
        <a:p>
          <a:r>
            <a:rPr lang="es-PA" dirty="0" err="1" smtClean="0"/>
            <a:t>Awareness</a:t>
          </a:r>
          <a:endParaRPr lang="es-PA" dirty="0"/>
        </a:p>
      </dgm:t>
    </dgm:pt>
    <dgm:pt modelId="{EBB60602-74F8-4ED2-9AA8-6610434FFB35}" type="parTrans" cxnId="{9020B291-52C1-4BFE-B1C3-58A336005D6B}">
      <dgm:prSet/>
      <dgm:spPr/>
      <dgm:t>
        <a:bodyPr/>
        <a:lstStyle/>
        <a:p>
          <a:endParaRPr lang="es-PA"/>
        </a:p>
      </dgm:t>
    </dgm:pt>
    <dgm:pt modelId="{18D9FDDE-E7B9-4E37-AD51-72713D9D003E}" type="sibTrans" cxnId="{9020B291-52C1-4BFE-B1C3-58A336005D6B}">
      <dgm:prSet/>
      <dgm:spPr/>
      <dgm:t>
        <a:bodyPr/>
        <a:lstStyle/>
        <a:p>
          <a:endParaRPr lang="es-PA"/>
        </a:p>
      </dgm:t>
    </dgm:pt>
    <dgm:pt modelId="{1C4505DE-640B-4D83-B212-084F611F68B1}">
      <dgm:prSet phldrT="[Texto]"/>
      <dgm:spPr/>
      <dgm:t>
        <a:bodyPr/>
        <a:lstStyle/>
        <a:p>
          <a:r>
            <a:rPr lang="es-PA" dirty="0" err="1" smtClean="0"/>
            <a:t>Consciousness</a:t>
          </a:r>
          <a:endParaRPr lang="es-PA" dirty="0"/>
        </a:p>
      </dgm:t>
    </dgm:pt>
    <dgm:pt modelId="{642274E3-BE99-4968-A966-1D726E8A97E4}" type="parTrans" cxnId="{9A38C1AB-FFCE-498A-A795-B7FF249BDBD6}">
      <dgm:prSet/>
      <dgm:spPr/>
      <dgm:t>
        <a:bodyPr/>
        <a:lstStyle/>
        <a:p>
          <a:endParaRPr lang="es-PA"/>
        </a:p>
      </dgm:t>
    </dgm:pt>
    <dgm:pt modelId="{1334A8E6-7A25-4432-867A-BCF1659AB2A0}" type="sibTrans" cxnId="{9A38C1AB-FFCE-498A-A795-B7FF249BDBD6}">
      <dgm:prSet/>
      <dgm:spPr/>
      <dgm:t>
        <a:bodyPr/>
        <a:lstStyle/>
        <a:p>
          <a:endParaRPr lang="es-PA"/>
        </a:p>
      </dgm:t>
    </dgm:pt>
    <dgm:pt modelId="{5EA1C590-C0DA-44F1-BAB7-6FF230993A88}">
      <dgm:prSet phldrT="[Texto]"/>
      <dgm:spPr/>
      <dgm:t>
        <a:bodyPr/>
        <a:lstStyle/>
        <a:p>
          <a:r>
            <a:rPr lang="es-PA" dirty="0" err="1" smtClean="0"/>
            <a:t>Manuf</a:t>
          </a:r>
          <a:endParaRPr lang="es-PA" dirty="0"/>
        </a:p>
      </dgm:t>
    </dgm:pt>
    <dgm:pt modelId="{FFC9EF7D-3067-4F6C-AC09-2A6F13FD21D7}" type="parTrans" cxnId="{45EF2DED-5D5E-48F6-91BF-8E0288F26534}">
      <dgm:prSet/>
      <dgm:spPr/>
      <dgm:t>
        <a:bodyPr/>
        <a:lstStyle/>
        <a:p>
          <a:endParaRPr lang="es-PA"/>
        </a:p>
      </dgm:t>
    </dgm:pt>
    <dgm:pt modelId="{FB6EE2E3-7D6E-44F2-87AB-CBD9C05D54F7}" type="sibTrans" cxnId="{45EF2DED-5D5E-48F6-91BF-8E0288F26534}">
      <dgm:prSet/>
      <dgm:spPr/>
      <dgm:t>
        <a:bodyPr/>
        <a:lstStyle/>
        <a:p>
          <a:endParaRPr lang="es-PA"/>
        </a:p>
      </dgm:t>
    </dgm:pt>
    <dgm:pt modelId="{FB8183C7-81C5-477C-BA34-628FB4649840}">
      <dgm:prSet phldrT="[Texto]"/>
      <dgm:spPr/>
      <dgm:t>
        <a:bodyPr/>
        <a:lstStyle/>
        <a:p>
          <a:r>
            <a:rPr lang="es-PA" dirty="0" err="1" smtClean="0"/>
            <a:t>Improved</a:t>
          </a:r>
          <a:r>
            <a:rPr lang="es-PA" dirty="0" smtClean="0"/>
            <a:t> </a:t>
          </a:r>
          <a:r>
            <a:rPr lang="es-PA" dirty="0" err="1" smtClean="0"/>
            <a:t>products</a:t>
          </a:r>
          <a:endParaRPr lang="es-PA" dirty="0"/>
        </a:p>
      </dgm:t>
    </dgm:pt>
    <dgm:pt modelId="{DC65C270-E50D-4A83-9A05-A6744360461F}" type="parTrans" cxnId="{F3AADF0E-3230-488E-B8EA-E830B450B8BC}">
      <dgm:prSet/>
      <dgm:spPr/>
      <dgm:t>
        <a:bodyPr/>
        <a:lstStyle/>
        <a:p>
          <a:endParaRPr lang="es-PA"/>
        </a:p>
      </dgm:t>
    </dgm:pt>
    <dgm:pt modelId="{88601370-CACF-4C79-AC5D-0E2A3D9F7B10}" type="sibTrans" cxnId="{F3AADF0E-3230-488E-B8EA-E830B450B8BC}">
      <dgm:prSet/>
      <dgm:spPr/>
      <dgm:t>
        <a:bodyPr/>
        <a:lstStyle/>
        <a:p>
          <a:endParaRPr lang="es-PA"/>
        </a:p>
      </dgm:t>
    </dgm:pt>
    <dgm:pt modelId="{FF2D0E75-2EBC-4F4F-A1DC-513DA5F7E297}">
      <dgm:prSet phldrT="[Texto]"/>
      <dgm:spPr/>
      <dgm:t>
        <a:bodyPr/>
        <a:lstStyle/>
        <a:p>
          <a:r>
            <a:rPr lang="es-PA" dirty="0" err="1" smtClean="0"/>
            <a:t>Information</a:t>
          </a:r>
          <a:r>
            <a:rPr lang="es-PA" dirty="0" smtClean="0"/>
            <a:t> of new </a:t>
          </a:r>
          <a:r>
            <a:rPr lang="es-PA" dirty="0" err="1" smtClean="0"/>
            <a:t>characteristics</a:t>
          </a:r>
          <a:r>
            <a:rPr lang="es-PA" dirty="0" smtClean="0"/>
            <a:t> </a:t>
          </a:r>
          <a:endParaRPr lang="es-PA" dirty="0"/>
        </a:p>
      </dgm:t>
    </dgm:pt>
    <dgm:pt modelId="{763C16D9-2E22-4F2F-9081-3578C5F903C6}" type="parTrans" cxnId="{35AB4531-15EC-435D-A6D9-12A092E825D9}">
      <dgm:prSet/>
      <dgm:spPr/>
      <dgm:t>
        <a:bodyPr/>
        <a:lstStyle/>
        <a:p>
          <a:endParaRPr lang="es-PA"/>
        </a:p>
      </dgm:t>
    </dgm:pt>
    <dgm:pt modelId="{E6F232A7-B525-4B7D-8E00-38D8C02D64C6}" type="sibTrans" cxnId="{35AB4531-15EC-435D-A6D9-12A092E825D9}">
      <dgm:prSet/>
      <dgm:spPr/>
      <dgm:t>
        <a:bodyPr/>
        <a:lstStyle/>
        <a:p>
          <a:endParaRPr lang="es-PA"/>
        </a:p>
      </dgm:t>
    </dgm:pt>
    <dgm:pt modelId="{9FF182BC-4FEE-4DF8-AF7A-72FA14FE9322}">
      <dgm:prSet phldrT="[Texto]"/>
      <dgm:spPr/>
      <dgm:t>
        <a:bodyPr/>
        <a:lstStyle/>
        <a:p>
          <a:r>
            <a:rPr lang="es-PA" dirty="0" err="1" smtClean="0"/>
            <a:t>Environment</a:t>
          </a:r>
          <a:endParaRPr lang="es-PA" dirty="0"/>
        </a:p>
      </dgm:t>
    </dgm:pt>
    <dgm:pt modelId="{DE3F41C3-5A95-462E-B314-1A99F66858EB}" type="parTrans" cxnId="{C01A9EBD-DFEB-44FB-9783-7AC3717E838B}">
      <dgm:prSet/>
      <dgm:spPr/>
      <dgm:t>
        <a:bodyPr/>
        <a:lstStyle/>
        <a:p>
          <a:endParaRPr lang="es-PA"/>
        </a:p>
      </dgm:t>
    </dgm:pt>
    <dgm:pt modelId="{2E65F4B5-32CF-431C-99F1-EF6B069C1490}" type="sibTrans" cxnId="{C01A9EBD-DFEB-44FB-9783-7AC3717E838B}">
      <dgm:prSet/>
      <dgm:spPr/>
      <dgm:t>
        <a:bodyPr/>
        <a:lstStyle/>
        <a:p>
          <a:endParaRPr lang="es-PA"/>
        </a:p>
      </dgm:t>
    </dgm:pt>
    <dgm:pt modelId="{D785D1A3-9AA5-4F6A-8F20-31BAFD568752}" type="pres">
      <dgm:prSet presAssocID="{A119C492-7673-4447-9E3C-D5A2E5B887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EB3581-4966-4CF7-8AAA-1CD3EA8E3F37}" type="pres">
      <dgm:prSet presAssocID="{DFC592CC-BF72-46CB-92E4-7825A27049FE}" presName="composite" presStyleCnt="0"/>
      <dgm:spPr/>
    </dgm:pt>
    <dgm:pt modelId="{94F10808-4C46-4C63-ADFA-0C8C09E87A85}" type="pres">
      <dgm:prSet presAssocID="{DFC592CC-BF72-46CB-92E4-7825A27049F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C614EC-3021-4D3D-AAE6-F5B8AD713DEE}" type="pres">
      <dgm:prSet presAssocID="{DFC592CC-BF72-46CB-92E4-7825A27049F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4D0D5BF-0843-44F3-AABE-6C59580F106C}" type="pres">
      <dgm:prSet presAssocID="{E0D2B21D-DC92-45D6-B54C-A59E2589D508}" presName="sp" presStyleCnt="0"/>
      <dgm:spPr/>
    </dgm:pt>
    <dgm:pt modelId="{87960EA3-C681-45C4-B201-811CC5EE2B03}" type="pres">
      <dgm:prSet presAssocID="{EF560489-07E3-422F-96F6-54A11652DF47}" presName="composite" presStyleCnt="0"/>
      <dgm:spPr/>
    </dgm:pt>
    <dgm:pt modelId="{4C8AD73A-E8DF-46A5-AC25-5798E003C12E}" type="pres">
      <dgm:prSet presAssocID="{EF560489-07E3-422F-96F6-54A11652DF4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50A05A-ADA9-49D0-BD9B-334F0190FD27}" type="pres">
      <dgm:prSet presAssocID="{EF560489-07E3-422F-96F6-54A11652DF4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27BE1DD-457D-40C0-884C-4C562F9D3E5A}" type="pres">
      <dgm:prSet presAssocID="{91D4D682-F848-4547-BC32-381EF2358093}" presName="sp" presStyleCnt="0"/>
      <dgm:spPr/>
    </dgm:pt>
    <dgm:pt modelId="{12147ECB-72C1-4DAD-B60D-4D8F0C005619}" type="pres">
      <dgm:prSet presAssocID="{5EA1C590-C0DA-44F1-BAB7-6FF230993A88}" presName="composite" presStyleCnt="0"/>
      <dgm:spPr/>
    </dgm:pt>
    <dgm:pt modelId="{98F43BA4-A59D-49C8-ADB7-98F3695F40B2}" type="pres">
      <dgm:prSet presAssocID="{5EA1C590-C0DA-44F1-BAB7-6FF230993A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F3FE0B-3A25-4599-B121-27932EF448C5}" type="pres">
      <dgm:prSet presAssocID="{5EA1C590-C0DA-44F1-BAB7-6FF230993A8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500BBEC2-95D2-47BA-9684-A227FF3A5707}" srcId="{A119C492-7673-4447-9E3C-D5A2E5B887E3}" destId="{DFC592CC-BF72-46CB-92E4-7825A27049FE}" srcOrd="0" destOrd="0" parTransId="{6DA4F900-AB5C-4FBD-B6BA-4DF47B65913E}" sibTransId="{E0D2B21D-DC92-45D6-B54C-A59E2589D508}"/>
    <dgm:cxn modelId="{9020B291-52C1-4BFE-B1C3-58A336005D6B}" srcId="{EF560489-07E3-422F-96F6-54A11652DF47}" destId="{174E8DB5-69BC-4397-BE1E-0334BCB6857D}" srcOrd="0" destOrd="0" parTransId="{EBB60602-74F8-4ED2-9AA8-6610434FFB35}" sibTransId="{18D9FDDE-E7B9-4E37-AD51-72713D9D003E}"/>
    <dgm:cxn modelId="{F3AADF0E-3230-488E-B8EA-E830B450B8BC}" srcId="{5EA1C590-C0DA-44F1-BAB7-6FF230993A88}" destId="{FB8183C7-81C5-477C-BA34-628FB4649840}" srcOrd="0" destOrd="0" parTransId="{DC65C270-E50D-4A83-9A05-A6744360461F}" sibTransId="{88601370-CACF-4C79-AC5D-0E2A3D9F7B10}"/>
    <dgm:cxn modelId="{95503B17-B44D-4F01-B845-9038DA24B829}" srcId="{DFC592CC-BF72-46CB-92E4-7825A27049FE}" destId="{B1AA83C6-016C-404F-9100-1D269C8A2953}" srcOrd="1" destOrd="0" parTransId="{804C130B-65E0-43DE-AA78-42C01D75E97E}" sibTransId="{AAFEC77B-59F5-45E1-A84C-9EE63AE12C69}"/>
    <dgm:cxn modelId="{286BBD92-25DB-4745-99FE-FFEBA0A83E3A}" srcId="{DFC592CC-BF72-46CB-92E4-7825A27049FE}" destId="{24BC983B-6C80-4648-88E1-72A24AECA45B}" srcOrd="0" destOrd="0" parTransId="{4D372575-8778-49DE-B9EC-D705D684C795}" sibTransId="{D99C468B-E1F4-4D29-B43B-2A59DCAFFBD4}"/>
    <dgm:cxn modelId="{9B5122F4-EAEB-4D3D-8179-4823353D4A0A}" type="presOf" srcId="{9FF182BC-4FEE-4DF8-AF7A-72FA14FE9322}" destId="{C7C614EC-3021-4D3D-AAE6-F5B8AD713DEE}" srcOrd="0" destOrd="2" presId="urn:microsoft.com/office/officeart/2005/8/layout/chevron2"/>
    <dgm:cxn modelId="{BDB798AD-59C3-4BBA-9265-72BE51C5734C}" type="presOf" srcId="{24BC983B-6C80-4648-88E1-72A24AECA45B}" destId="{C7C614EC-3021-4D3D-AAE6-F5B8AD713DEE}" srcOrd="0" destOrd="0" presId="urn:microsoft.com/office/officeart/2005/8/layout/chevron2"/>
    <dgm:cxn modelId="{F14CEC12-7023-4D3D-9355-D91A057C8B55}" type="presOf" srcId="{FF2D0E75-2EBC-4F4F-A1DC-513DA5F7E297}" destId="{A4F3FE0B-3A25-4599-B121-27932EF448C5}" srcOrd="0" destOrd="1" presId="urn:microsoft.com/office/officeart/2005/8/layout/chevron2"/>
    <dgm:cxn modelId="{D48BF5F3-8735-40CD-8AEE-CDB5E7DF39F2}" type="presOf" srcId="{1C4505DE-640B-4D83-B212-084F611F68B1}" destId="{2750A05A-ADA9-49D0-BD9B-334F0190FD27}" srcOrd="0" destOrd="1" presId="urn:microsoft.com/office/officeart/2005/8/layout/chevron2"/>
    <dgm:cxn modelId="{C01A9EBD-DFEB-44FB-9783-7AC3717E838B}" srcId="{DFC592CC-BF72-46CB-92E4-7825A27049FE}" destId="{9FF182BC-4FEE-4DF8-AF7A-72FA14FE9322}" srcOrd="2" destOrd="0" parTransId="{DE3F41C3-5A95-462E-B314-1A99F66858EB}" sibTransId="{2E65F4B5-32CF-431C-99F1-EF6B069C1490}"/>
    <dgm:cxn modelId="{9FA5273D-A75E-4741-8878-05CE7ADE4FF9}" type="presOf" srcId="{EF560489-07E3-422F-96F6-54A11652DF47}" destId="{4C8AD73A-E8DF-46A5-AC25-5798E003C12E}" srcOrd="0" destOrd="0" presId="urn:microsoft.com/office/officeart/2005/8/layout/chevron2"/>
    <dgm:cxn modelId="{45EF2DED-5D5E-48F6-91BF-8E0288F26534}" srcId="{A119C492-7673-4447-9E3C-D5A2E5B887E3}" destId="{5EA1C590-C0DA-44F1-BAB7-6FF230993A88}" srcOrd="2" destOrd="0" parTransId="{FFC9EF7D-3067-4F6C-AC09-2A6F13FD21D7}" sibTransId="{FB6EE2E3-7D6E-44F2-87AB-CBD9C05D54F7}"/>
    <dgm:cxn modelId="{37177F59-B00B-4947-B149-A7F3026A0E01}" type="presOf" srcId="{DFC592CC-BF72-46CB-92E4-7825A27049FE}" destId="{94F10808-4C46-4C63-ADFA-0C8C09E87A85}" srcOrd="0" destOrd="0" presId="urn:microsoft.com/office/officeart/2005/8/layout/chevron2"/>
    <dgm:cxn modelId="{959F4F66-3593-4BE1-825D-C08DE5661967}" type="presOf" srcId="{174E8DB5-69BC-4397-BE1E-0334BCB6857D}" destId="{2750A05A-ADA9-49D0-BD9B-334F0190FD27}" srcOrd="0" destOrd="0" presId="urn:microsoft.com/office/officeart/2005/8/layout/chevron2"/>
    <dgm:cxn modelId="{0DDDCBFA-66D9-44AE-BE14-F90D84EFD49A}" type="presOf" srcId="{B1AA83C6-016C-404F-9100-1D269C8A2953}" destId="{C7C614EC-3021-4D3D-AAE6-F5B8AD713DEE}" srcOrd="0" destOrd="1" presId="urn:microsoft.com/office/officeart/2005/8/layout/chevron2"/>
    <dgm:cxn modelId="{D3064B90-D300-40E1-A98E-74B704E326E7}" srcId="{A119C492-7673-4447-9E3C-D5A2E5B887E3}" destId="{EF560489-07E3-422F-96F6-54A11652DF47}" srcOrd="1" destOrd="0" parTransId="{0E312382-E019-4AC0-BA76-40880889B850}" sibTransId="{91D4D682-F848-4547-BC32-381EF2358093}"/>
    <dgm:cxn modelId="{35AB4531-15EC-435D-A6D9-12A092E825D9}" srcId="{5EA1C590-C0DA-44F1-BAB7-6FF230993A88}" destId="{FF2D0E75-2EBC-4F4F-A1DC-513DA5F7E297}" srcOrd="1" destOrd="0" parTransId="{763C16D9-2E22-4F2F-9081-3578C5F903C6}" sibTransId="{E6F232A7-B525-4B7D-8E00-38D8C02D64C6}"/>
    <dgm:cxn modelId="{EF79511D-DD70-45D0-B1A3-B412CDB33E9C}" type="presOf" srcId="{A119C492-7673-4447-9E3C-D5A2E5B887E3}" destId="{D785D1A3-9AA5-4F6A-8F20-31BAFD568752}" srcOrd="0" destOrd="0" presId="urn:microsoft.com/office/officeart/2005/8/layout/chevron2"/>
    <dgm:cxn modelId="{9848BB62-E719-47A5-9214-6A5CF723FA43}" type="presOf" srcId="{5EA1C590-C0DA-44F1-BAB7-6FF230993A88}" destId="{98F43BA4-A59D-49C8-ADB7-98F3695F40B2}" srcOrd="0" destOrd="0" presId="urn:microsoft.com/office/officeart/2005/8/layout/chevron2"/>
    <dgm:cxn modelId="{9A38C1AB-FFCE-498A-A795-B7FF249BDBD6}" srcId="{EF560489-07E3-422F-96F6-54A11652DF47}" destId="{1C4505DE-640B-4D83-B212-084F611F68B1}" srcOrd="1" destOrd="0" parTransId="{642274E3-BE99-4968-A966-1D726E8A97E4}" sibTransId="{1334A8E6-7A25-4432-867A-BCF1659AB2A0}"/>
    <dgm:cxn modelId="{2DDD2F77-1789-4019-B5E6-F7D1D7EEC1D4}" type="presOf" srcId="{FB8183C7-81C5-477C-BA34-628FB4649840}" destId="{A4F3FE0B-3A25-4599-B121-27932EF448C5}" srcOrd="0" destOrd="0" presId="urn:microsoft.com/office/officeart/2005/8/layout/chevron2"/>
    <dgm:cxn modelId="{6A9303E9-759F-4798-A8D1-B24FE19D5836}" type="presParOf" srcId="{D785D1A3-9AA5-4F6A-8F20-31BAFD568752}" destId="{52EB3581-4966-4CF7-8AAA-1CD3EA8E3F37}" srcOrd="0" destOrd="0" presId="urn:microsoft.com/office/officeart/2005/8/layout/chevron2"/>
    <dgm:cxn modelId="{CBAFB4BC-A5E3-4B7E-A50B-DE785EC82D67}" type="presParOf" srcId="{52EB3581-4966-4CF7-8AAA-1CD3EA8E3F37}" destId="{94F10808-4C46-4C63-ADFA-0C8C09E87A85}" srcOrd="0" destOrd="0" presId="urn:microsoft.com/office/officeart/2005/8/layout/chevron2"/>
    <dgm:cxn modelId="{2EC16EF4-D3FB-4C62-896A-47821A36EF2C}" type="presParOf" srcId="{52EB3581-4966-4CF7-8AAA-1CD3EA8E3F37}" destId="{C7C614EC-3021-4D3D-AAE6-F5B8AD713DEE}" srcOrd="1" destOrd="0" presId="urn:microsoft.com/office/officeart/2005/8/layout/chevron2"/>
    <dgm:cxn modelId="{18F3ADDC-B38D-4879-80C7-557A897A4BD9}" type="presParOf" srcId="{D785D1A3-9AA5-4F6A-8F20-31BAFD568752}" destId="{54D0D5BF-0843-44F3-AABE-6C59580F106C}" srcOrd="1" destOrd="0" presId="urn:microsoft.com/office/officeart/2005/8/layout/chevron2"/>
    <dgm:cxn modelId="{AC0175C5-D9BB-43A8-B271-FDF3A80F1F07}" type="presParOf" srcId="{D785D1A3-9AA5-4F6A-8F20-31BAFD568752}" destId="{87960EA3-C681-45C4-B201-811CC5EE2B03}" srcOrd="2" destOrd="0" presId="urn:microsoft.com/office/officeart/2005/8/layout/chevron2"/>
    <dgm:cxn modelId="{36AD41EF-D5AC-4D22-A34D-B410C444BD87}" type="presParOf" srcId="{87960EA3-C681-45C4-B201-811CC5EE2B03}" destId="{4C8AD73A-E8DF-46A5-AC25-5798E003C12E}" srcOrd="0" destOrd="0" presId="urn:microsoft.com/office/officeart/2005/8/layout/chevron2"/>
    <dgm:cxn modelId="{2959175A-9956-4BDC-8138-8CBAB2DBE51B}" type="presParOf" srcId="{87960EA3-C681-45C4-B201-811CC5EE2B03}" destId="{2750A05A-ADA9-49D0-BD9B-334F0190FD27}" srcOrd="1" destOrd="0" presId="urn:microsoft.com/office/officeart/2005/8/layout/chevron2"/>
    <dgm:cxn modelId="{A3EB34FC-1F0D-40F6-A696-1DA0850BC9BC}" type="presParOf" srcId="{D785D1A3-9AA5-4F6A-8F20-31BAFD568752}" destId="{D27BE1DD-457D-40C0-884C-4C562F9D3E5A}" srcOrd="3" destOrd="0" presId="urn:microsoft.com/office/officeart/2005/8/layout/chevron2"/>
    <dgm:cxn modelId="{70147B71-9E67-49A0-9C32-507D87FC3852}" type="presParOf" srcId="{D785D1A3-9AA5-4F6A-8F20-31BAFD568752}" destId="{12147ECB-72C1-4DAD-B60D-4D8F0C005619}" srcOrd="4" destOrd="0" presId="urn:microsoft.com/office/officeart/2005/8/layout/chevron2"/>
    <dgm:cxn modelId="{8C39C464-4622-4587-A1CC-BBF7F09723F0}" type="presParOf" srcId="{12147ECB-72C1-4DAD-B60D-4D8F0C005619}" destId="{98F43BA4-A59D-49C8-ADB7-98F3695F40B2}" srcOrd="0" destOrd="0" presId="urn:microsoft.com/office/officeart/2005/8/layout/chevron2"/>
    <dgm:cxn modelId="{347E8C6A-A1AB-479F-9E85-83DFCD7D8AEB}" type="presParOf" srcId="{12147ECB-72C1-4DAD-B60D-4D8F0C005619}" destId="{A4F3FE0B-3A25-4599-B121-27932EF448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44BE3E-A16F-46FF-89FB-81FAB0D6341C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83F0F70A-21DC-4ADE-816C-AC00ADAB59CD}">
      <dgm:prSet phldrT="[Texto]"/>
      <dgm:spPr/>
      <dgm:t>
        <a:bodyPr/>
        <a:lstStyle/>
        <a:p>
          <a:r>
            <a:rPr lang="es-PA" dirty="0" smtClean="0"/>
            <a:t>D</a:t>
          </a:r>
          <a:endParaRPr lang="es-PA" dirty="0"/>
        </a:p>
      </dgm:t>
    </dgm:pt>
    <dgm:pt modelId="{840CB19F-8880-42F1-9986-531658AE9426}" type="parTrans" cxnId="{5E0B2716-AACD-46C5-B813-4FF2E24FDC67}">
      <dgm:prSet/>
      <dgm:spPr/>
      <dgm:t>
        <a:bodyPr/>
        <a:lstStyle/>
        <a:p>
          <a:endParaRPr lang="es-PA"/>
        </a:p>
      </dgm:t>
    </dgm:pt>
    <dgm:pt modelId="{9FCED101-A9FA-4958-8CC9-399F01959D9B}" type="sibTrans" cxnId="{5E0B2716-AACD-46C5-B813-4FF2E24FDC67}">
      <dgm:prSet/>
      <dgm:spPr/>
      <dgm:t>
        <a:bodyPr/>
        <a:lstStyle/>
        <a:p>
          <a:endParaRPr lang="es-PA"/>
        </a:p>
      </dgm:t>
    </dgm:pt>
    <dgm:pt modelId="{C7D6DBAB-17BD-4A8E-BC23-7A05812383B0}">
      <dgm:prSet phldrT="[Texto]"/>
      <dgm:spPr/>
      <dgm:t>
        <a:bodyPr/>
        <a:lstStyle/>
        <a:p>
          <a:r>
            <a:rPr lang="es-PA" dirty="0" smtClean="0"/>
            <a:t>S1</a:t>
          </a:r>
          <a:endParaRPr lang="es-PA" dirty="0"/>
        </a:p>
      </dgm:t>
    </dgm:pt>
    <dgm:pt modelId="{2D8ECD99-4714-406E-BA1C-041E15097FEF}" type="parTrans" cxnId="{D48AF6CB-C7CC-4440-AC2C-89E9DECC867C}">
      <dgm:prSet/>
      <dgm:spPr/>
      <dgm:t>
        <a:bodyPr/>
        <a:lstStyle/>
        <a:p>
          <a:endParaRPr lang="es-PA"/>
        </a:p>
      </dgm:t>
    </dgm:pt>
    <dgm:pt modelId="{2D7046B6-73BA-4A97-A7C3-9F92A1C971BB}" type="sibTrans" cxnId="{D48AF6CB-C7CC-4440-AC2C-89E9DECC867C}">
      <dgm:prSet/>
      <dgm:spPr/>
      <dgm:t>
        <a:bodyPr/>
        <a:lstStyle/>
        <a:p>
          <a:endParaRPr lang="es-PA"/>
        </a:p>
      </dgm:t>
    </dgm:pt>
    <dgm:pt modelId="{6C453C1E-D244-4734-9523-78367D9F12BA}">
      <dgm:prSet phldrT="[Texto]"/>
      <dgm:spPr/>
      <dgm:t>
        <a:bodyPr/>
        <a:lstStyle/>
        <a:p>
          <a:r>
            <a:rPr lang="es-PA" dirty="0" smtClean="0"/>
            <a:t>S2</a:t>
          </a:r>
          <a:endParaRPr lang="es-PA" dirty="0"/>
        </a:p>
      </dgm:t>
    </dgm:pt>
    <dgm:pt modelId="{768EA3DF-CE1C-4444-8BAE-F435D1C90844}" type="parTrans" cxnId="{65DD678C-0C9C-41C4-BBE9-D92B22636F15}">
      <dgm:prSet/>
      <dgm:spPr/>
      <dgm:t>
        <a:bodyPr/>
        <a:lstStyle/>
        <a:p>
          <a:endParaRPr lang="es-PA"/>
        </a:p>
      </dgm:t>
    </dgm:pt>
    <dgm:pt modelId="{9EDEC27A-79C1-48BA-8D75-5E04B59077E4}" type="sibTrans" cxnId="{65DD678C-0C9C-41C4-BBE9-D92B22636F15}">
      <dgm:prSet/>
      <dgm:spPr/>
      <dgm:t>
        <a:bodyPr/>
        <a:lstStyle/>
        <a:p>
          <a:endParaRPr lang="es-PA"/>
        </a:p>
      </dgm:t>
    </dgm:pt>
    <dgm:pt modelId="{A0D3331B-68F8-44BF-8FAE-AAB77FDD3E73}">
      <dgm:prSet phldrT="[Texto]"/>
      <dgm:spPr/>
      <dgm:t>
        <a:bodyPr/>
        <a:lstStyle/>
        <a:p>
          <a:r>
            <a:rPr lang="es-PA" dirty="0" smtClean="0"/>
            <a:t>S4</a:t>
          </a:r>
          <a:endParaRPr lang="es-PA" dirty="0"/>
        </a:p>
      </dgm:t>
    </dgm:pt>
    <dgm:pt modelId="{B1A84B5F-06DA-4886-B800-B0B3464E8079}" type="parTrans" cxnId="{75F14066-B966-4400-BAA1-8767D1FC01F0}">
      <dgm:prSet/>
      <dgm:spPr/>
      <dgm:t>
        <a:bodyPr/>
        <a:lstStyle/>
        <a:p>
          <a:endParaRPr lang="es-PA"/>
        </a:p>
      </dgm:t>
    </dgm:pt>
    <dgm:pt modelId="{CE14DE69-86E8-4935-9DEA-8C50331573A3}" type="sibTrans" cxnId="{75F14066-B966-4400-BAA1-8767D1FC01F0}">
      <dgm:prSet/>
      <dgm:spPr/>
      <dgm:t>
        <a:bodyPr/>
        <a:lstStyle/>
        <a:p>
          <a:endParaRPr lang="es-PA"/>
        </a:p>
      </dgm:t>
    </dgm:pt>
    <dgm:pt modelId="{7C2EEB06-3882-4ADC-8A46-4C4611F4698A}">
      <dgm:prSet phldrT="[Texto]"/>
      <dgm:spPr/>
      <dgm:t>
        <a:bodyPr/>
        <a:lstStyle/>
        <a:p>
          <a:r>
            <a:rPr lang="es-PA" dirty="0" smtClean="0"/>
            <a:t>S3</a:t>
          </a:r>
          <a:endParaRPr lang="es-PA" dirty="0"/>
        </a:p>
      </dgm:t>
    </dgm:pt>
    <dgm:pt modelId="{278A922A-B903-4F61-B5C8-CCB4D7DB06AD}" type="parTrans" cxnId="{F81353F1-B3C1-48BA-AF12-BD83FED78F69}">
      <dgm:prSet/>
      <dgm:spPr/>
      <dgm:t>
        <a:bodyPr/>
        <a:lstStyle/>
        <a:p>
          <a:endParaRPr lang="es-PA"/>
        </a:p>
      </dgm:t>
    </dgm:pt>
    <dgm:pt modelId="{6D1993FB-FB35-4395-BFDD-CE9EF953B51B}" type="sibTrans" cxnId="{F81353F1-B3C1-48BA-AF12-BD83FED78F69}">
      <dgm:prSet/>
      <dgm:spPr/>
      <dgm:t>
        <a:bodyPr/>
        <a:lstStyle/>
        <a:p>
          <a:endParaRPr lang="es-PA"/>
        </a:p>
      </dgm:t>
    </dgm:pt>
    <dgm:pt modelId="{6DB4C7FB-31D8-48C6-83FA-BC3FE9202686}" type="pres">
      <dgm:prSet presAssocID="{D044BE3E-A16F-46FF-89FB-81FAB0D634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ED6372-F6B9-4990-8355-0D4455291F40}" type="pres">
      <dgm:prSet presAssocID="{D044BE3E-A16F-46FF-89FB-81FAB0D6341C}" presName="radial" presStyleCnt="0">
        <dgm:presLayoutVars>
          <dgm:animLvl val="ctr"/>
        </dgm:presLayoutVars>
      </dgm:prSet>
      <dgm:spPr/>
    </dgm:pt>
    <dgm:pt modelId="{E2275543-8560-4299-9276-84D8C0B3EE07}" type="pres">
      <dgm:prSet presAssocID="{83F0F70A-21DC-4ADE-816C-AC00ADAB59CD}" presName="centerShape" presStyleLbl="vennNode1" presStyleIdx="0" presStyleCnt="5" custLinFactNeighborX="436" custLinFactNeighborY="-6483"/>
      <dgm:spPr/>
      <dgm:t>
        <a:bodyPr/>
        <a:lstStyle/>
        <a:p>
          <a:endParaRPr lang="es-ES"/>
        </a:p>
      </dgm:t>
    </dgm:pt>
    <dgm:pt modelId="{BA063723-460C-43E0-ACCA-4275FEE7E36F}" type="pres">
      <dgm:prSet presAssocID="{C7D6DBAB-17BD-4A8E-BC23-7A05812383B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DEEBC5E-383B-468C-A61B-F4714E36B48B}" type="pres">
      <dgm:prSet presAssocID="{6C453C1E-D244-4734-9523-78367D9F12B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4B43A45-697F-43A4-9C45-47B5090AD63E}" type="pres">
      <dgm:prSet presAssocID="{A0D3331B-68F8-44BF-8FAE-AAB77FDD3E7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4FB689C-81B2-4CB3-B771-1E0727066889}" type="pres">
      <dgm:prSet presAssocID="{7C2EEB06-3882-4ADC-8A46-4C4611F4698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E8EDB762-B6B9-49CD-B6FF-91ABD215106E}" type="presOf" srcId="{7C2EEB06-3882-4ADC-8A46-4C4611F4698A}" destId="{D4FB689C-81B2-4CB3-B771-1E0727066889}" srcOrd="0" destOrd="0" presId="urn:microsoft.com/office/officeart/2005/8/layout/radial3"/>
    <dgm:cxn modelId="{BCFB03FE-C7A0-4ADA-8C3B-4C52080C6EAA}" type="presOf" srcId="{D044BE3E-A16F-46FF-89FB-81FAB0D6341C}" destId="{6DB4C7FB-31D8-48C6-83FA-BC3FE9202686}" srcOrd="0" destOrd="0" presId="urn:microsoft.com/office/officeart/2005/8/layout/radial3"/>
    <dgm:cxn modelId="{63371CA2-F415-4F48-8731-A726C3EA38E9}" type="presOf" srcId="{A0D3331B-68F8-44BF-8FAE-AAB77FDD3E73}" destId="{24B43A45-697F-43A4-9C45-47B5090AD63E}" srcOrd="0" destOrd="0" presId="urn:microsoft.com/office/officeart/2005/8/layout/radial3"/>
    <dgm:cxn modelId="{75F14066-B966-4400-BAA1-8767D1FC01F0}" srcId="{83F0F70A-21DC-4ADE-816C-AC00ADAB59CD}" destId="{A0D3331B-68F8-44BF-8FAE-AAB77FDD3E73}" srcOrd="2" destOrd="0" parTransId="{B1A84B5F-06DA-4886-B800-B0B3464E8079}" sibTransId="{CE14DE69-86E8-4935-9DEA-8C50331573A3}"/>
    <dgm:cxn modelId="{65DD678C-0C9C-41C4-BBE9-D92B22636F15}" srcId="{83F0F70A-21DC-4ADE-816C-AC00ADAB59CD}" destId="{6C453C1E-D244-4734-9523-78367D9F12BA}" srcOrd="1" destOrd="0" parTransId="{768EA3DF-CE1C-4444-8BAE-F435D1C90844}" sibTransId="{9EDEC27A-79C1-48BA-8D75-5E04B59077E4}"/>
    <dgm:cxn modelId="{5E0B2716-AACD-46C5-B813-4FF2E24FDC67}" srcId="{D044BE3E-A16F-46FF-89FB-81FAB0D6341C}" destId="{83F0F70A-21DC-4ADE-816C-AC00ADAB59CD}" srcOrd="0" destOrd="0" parTransId="{840CB19F-8880-42F1-9986-531658AE9426}" sibTransId="{9FCED101-A9FA-4958-8CC9-399F01959D9B}"/>
    <dgm:cxn modelId="{8A66155D-2F0B-45BD-841C-77E342256475}" type="presOf" srcId="{C7D6DBAB-17BD-4A8E-BC23-7A05812383B0}" destId="{BA063723-460C-43E0-ACCA-4275FEE7E36F}" srcOrd="0" destOrd="0" presId="urn:microsoft.com/office/officeart/2005/8/layout/radial3"/>
    <dgm:cxn modelId="{D48AF6CB-C7CC-4440-AC2C-89E9DECC867C}" srcId="{83F0F70A-21DC-4ADE-816C-AC00ADAB59CD}" destId="{C7D6DBAB-17BD-4A8E-BC23-7A05812383B0}" srcOrd="0" destOrd="0" parTransId="{2D8ECD99-4714-406E-BA1C-041E15097FEF}" sibTransId="{2D7046B6-73BA-4A97-A7C3-9F92A1C971BB}"/>
    <dgm:cxn modelId="{25AAB8B5-2F4C-4B4B-9B1F-AE255687F3F5}" type="presOf" srcId="{6C453C1E-D244-4734-9523-78367D9F12BA}" destId="{CDEEBC5E-383B-468C-A61B-F4714E36B48B}" srcOrd="0" destOrd="0" presId="urn:microsoft.com/office/officeart/2005/8/layout/radial3"/>
    <dgm:cxn modelId="{F81353F1-B3C1-48BA-AF12-BD83FED78F69}" srcId="{83F0F70A-21DC-4ADE-816C-AC00ADAB59CD}" destId="{7C2EEB06-3882-4ADC-8A46-4C4611F4698A}" srcOrd="3" destOrd="0" parTransId="{278A922A-B903-4F61-B5C8-CCB4D7DB06AD}" sibTransId="{6D1993FB-FB35-4395-BFDD-CE9EF953B51B}"/>
    <dgm:cxn modelId="{5CFC8FAF-09E3-42CE-9FD9-BBB77282CAD6}" type="presOf" srcId="{83F0F70A-21DC-4ADE-816C-AC00ADAB59CD}" destId="{E2275543-8560-4299-9276-84D8C0B3EE07}" srcOrd="0" destOrd="0" presId="urn:microsoft.com/office/officeart/2005/8/layout/radial3"/>
    <dgm:cxn modelId="{2E52C8C3-E941-4704-B082-912C61D84179}" type="presParOf" srcId="{6DB4C7FB-31D8-48C6-83FA-BC3FE9202686}" destId="{EEED6372-F6B9-4990-8355-0D4455291F40}" srcOrd="0" destOrd="0" presId="urn:microsoft.com/office/officeart/2005/8/layout/radial3"/>
    <dgm:cxn modelId="{F95E5C31-02D9-47BF-BB0C-3836376B0598}" type="presParOf" srcId="{EEED6372-F6B9-4990-8355-0D4455291F40}" destId="{E2275543-8560-4299-9276-84D8C0B3EE07}" srcOrd="0" destOrd="0" presId="urn:microsoft.com/office/officeart/2005/8/layout/radial3"/>
    <dgm:cxn modelId="{CD3D696A-F016-47B3-B732-9ACD09C28032}" type="presParOf" srcId="{EEED6372-F6B9-4990-8355-0D4455291F40}" destId="{BA063723-460C-43E0-ACCA-4275FEE7E36F}" srcOrd="1" destOrd="0" presId="urn:microsoft.com/office/officeart/2005/8/layout/radial3"/>
    <dgm:cxn modelId="{9C3358F4-066E-4549-90F0-0C7A88A54BD6}" type="presParOf" srcId="{EEED6372-F6B9-4990-8355-0D4455291F40}" destId="{CDEEBC5E-383B-468C-A61B-F4714E36B48B}" srcOrd="2" destOrd="0" presId="urn:microsoft.com/office/officeart/2005/8/layout/radial3"/>
    <dgm:cxn modelId="{2C0F7FA8-AFB8-4BA2-90DE-FE41ADE60E90}" type="presParOf" srcId="{EEED6372-F6B9-4990-8355-0D4455291F40}" destId="{24B43A45-697F-43A4-9C45-47B5090AD63E}" srcOrd="3" destOrd="0" presId="urn:microsoft.com/office/officeart/2005/8/layout/radial3"/>
    <dgm:cxn modelId="{E9A9EA61-5FAD-4795-BD27-6611CAE0C07B}" type="presParOf" srcId="{EEED6372-F6B9-4990-8355-0D4455291F40}" destId="{D4FB689C-81B2-4CB3-B771-1E072706688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19C492-7673-4447-9E3C-D5A2E5B887E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DFC592CC-BF72-46CB-92E4-7825A27049FE}">
      <dgm:prSet phldrT="[Texto]"/>
      <dgm:spPr/>
      <dgm:t>
        <a:bodyPr/>
        <a:lstStyle/>
        <a:p>
          <a:r>
            <a:rPr lang="es-PA" dirty="0" err="1" smtClean="0"/>
            <a:t>Problem</a:t>
          </a:r>
          <a:endParaRPr lang="es-PA" dirty="0"/>
        </a:p>
      </dgm:t>
    </dgm:pt>
    <dgm:pt modelId="{6DA4F900-AB5C-4FBD-B6BA-4DF47B65913E}" type="parTrans" cxnId="{500BBEC2-95D2-47BA-9684-A227FF3A5707}">
      <dgm:prSet/>
      <dgm:spPr/>
      <dgm:t>
        <a:bodyPr/>
        <a:lstStyle/>
        <a:p>
          <a:endParaRPr lang="es-PA"/>
        </a:p>
      </dgm:t>
    </dgm:pt>
    <dgm:pt modelId="{E0D2B21D-DC92-45D6-B54C-A59E2589D508}" type="sibTrans" cxnId="{500BBEC2-95D2-47BA-9684-A227FF3A5707}">
      <dgm:prSet/>
      <dgm:spPr/>
      <dgm:t>
        <a:bodyPr/>
        <a:lstStyle/>
        <a:p>
          <a:endParaRPr lang="es-PA"/>
        </a:p>
      </dgm:t>
    </dgm:pt>
    <dgm:pt modelId="{24BC983B-6C80-4648-88E1-72A24AECA45B}">
      <dgm:prSet phldrT="[Texto]"/>
      <dgm:spPr/>
      <dgm:t>
        <a:bodyPr/>
        <a:lstStyle/>
        <a:p>
          <a:r>
            <a:rPr lang="es-PA" dirty="0" err="1" smtClean="0"/>
            <a:t>Health</a:t>
          </a:r>
          <a:endParaRPr lang="es-PA" dirty="0"/>
        </a:p>
      </dgm:t>
    </dgm:pt>
    <dgm:pt modelId="{4D372575-8778-49DE-B9EC-D705D684C795}" type="parTrans" cxnId="{286BBD92-25DB-4745-99FE-FFEBA0A83E3A}">
      <dgm:prSet/>
      <dgm:spPr/>
      <dgm:t>
        <a:bodyPr/>
        <a:lstStyle/>
        <a:p>
          <a:endParaRPr lang="es-PA"/>
        </a:p>
      </dgm:t>
    </dgm:pt>
    <dgm:pt modelId="{D99C468B-E1F4-4D29-B43B-2A59DCAFFBD4}" type="sibTrans" cxnId="{286BBD92-25DB-4745-99FE-FFEBA0A83E3A}">
      <dgm:prSet/>
      <dgm:spPr/>
      <dgm:t>
        <a:bodyPr/>
        <a:lstStyle/>
        <a:p>
          <a:endParaRPr lang="es-PA"/>
        </a:p>
      </dgm:t>
    </dgm:pt>
    <dgm:pt modelId="{B1AA83C6-016C-404F-9100-1D269C8A2953}">
      <dgm:prSet phldrT="[Texto]"/>
      <dgm:spPr/>
      <dgm:t>
        <a:bodyPr/>
        <a:lstStyle/>
        <a:p>
          <a:r>
            <a:rPr lang="es-PA" dirty="0" err="1" smtClean="0"/>
            <a:t>Nutrition</a:t>
          </a:r>
          <a:endParaRPr lang="es-PA" dirty="0"/>
        </a:p>
      </dgm:t>
    </dgm:pt>
    <dgm:pt modelId="{804C130B-65E0-43DE-AA78-42C01D75E97E}" type="parTrans" cxnId="{95503B17-B44D-4F01-B845-9038DA24B829}">
      <dgm:prSet/>
      <dgm:spPr/>
      <dgm:t>
        <a:bodyPr/>
        <a:lstStyle/>
        <a:p>
          <a:endParaRPr lang="es-PA"/>
        </a:p>
      </dgm:t>
    </dgm:pt>
    <dgm:pt modelId="{AAFEC77B-59F5-45E1-A84C-9EE63AE12C69}" type="sibTrans" cxnId="{95503B17-B44D-4F01-B845-9038DA24B829}">
      <dgm:prSet/>
      <dgm:spPr/>
      <dgm:t>
        <a:bodyPr/>
        <a:lstStyle/>
        <a:p>
          <a:endParaRPr lang="es-PA"/>
        </a:p>
      </dgm:t>
    </dgm:pt>
    <dgm:pt modelId="{EF560489-07E3-422F-96F6-54A11652DF47}">
      <dgm:prSet phldrT="[Texto]"/>
      <dgm:spPr/>
      <dgm:t>
        <a:bodyPr/>
        <a:lstStyle/>
        <a:p>
          <a:r>
            <a:rPr lang="es-PA" dirty="0" err="1" smtClean="0"/>
            <a:t>Consum</a:t>
          </a:r>
          <a:endParaRPr lang="es-PA" dirty="0"/>
        </a:p>
      </dgm:t>
    </dgm:pt>
    <dgm:pt modelId="{0E312382-E019-4AC0-BA76-40880889B850}" type="parTrans" cxnId="{D3064B90-D300-40E1-A98E-74B704E326E7}">
      <dgm:prSet/>
      <dgm:spPr/>
      <dgm:t>
        <a:bodyPr/>
        <a:lstStyle/>
        <a:p>
          <a:endParaRPr lang="es-PA"/>
        </a:p>
      </dgm:t>
    </dgm:pt>
    <dgm:pt modelId="{91D4D682-F848-4547-BC32-381EF2358093}" type="sibTrans" cxnId="{D3064B90-D300-40E1-A98E-74B704E326E7}">
      <dgm:prSet/>
      <dgm:spPr/>
      <dgm:t>
        <a:bodyPr/>
        <a:lstStyle/>
        <a:p>
          <a:endParaRPr lang="es-PA"/>
        </a:p>
      </dgm:t>
    </dgm:pt>
    <dgm:pt modelId="{174E8DB5-69BC-4397-BE1E-0334BCB6857D}">
      <dgm:prSet phldrT="[Texto]"/>
      <dgm:spPr/>
      <dgm:t>
        <a:bodyPr/>
        <a:lstStyle/>
        <a:p>
          <a:r>
            <a:rPr lang="es-PA" dirty="0" err="1" smtClean="0"/>
            <a:t>Awareness</a:t>
          </a:r>
          <a:endParaRPr lang="es-PA" dirty="0"/>
        </a:p>
      </dgm:t>
    </dgm:pt>
    <dgm:pt modelId="{EBB60602-74F8-4ED2-9AA8-6610434FFB35}" type="parTrans" cxnId="{9020B291-52C1-4BFE-B1C3-58A336005D6B}">
      <dgm:prSet/>
      <dgm:spPr/>
      <dgm:t>
        <a:bodyPr/>
        <a:lstStyle/>
        <a:p>
          <a:endParaRPr lang="es-PA"/>
        </a:p>
      </dgm:t>
    </dgm:pt>
    <dgm:pt modelId="{18D9FDDE-E7B9-4E37-AD51-72713D9D003E}" type="sibTrans" cxnId="{9020B291-52C1-4BFE-B1C3-58A336005D6B}">
      <dgm:prSet/>
      <dgm:spPr/>
      <dgm:t>
        <a:bodyPr/>
        <a:lstStyle/>
        <a:p>
          <a:endParaRPr lang="es-PA"/>
        </a:p>
      </dgm:t>
    </dgm:pt>
    <dgm:pt modelId="{1C4505DE-640B-4D83-B212-084F611F68B1}">
      <dgm:prSet phldrT="[Texto]"/>
      <dgm:spPr/>
      <dgm:t>
        <a:bodyPr/>
        <a:lstStyle/>
        <a:p>
          <a:r>
            <a:rPr lang="es-PA" dirty="0" err="1" smtClean="0"/>
            <a:t>Consciousness</a:t>
          </a:r>
          <a:endParaRPr lang="es-PA" dirty="0"/>
        </a:p>
      </dgm:t>
    </dgm:pt>
    <dgm:pt modelId="{642274E3-BE99-4968-A966-1D726E8A97E4}" type="parTrans" cxnId="{9A38C1AB-FFCE-498A-A795-B7FF249BDBD6}">
      <dgm:prSet/>
      <dgm:spPr/>
      <dgm:t>
        <a:bodyPr/>
        <a:lstStyle/>
        <a:p>
          <a:endParaRPr lang="es-PA"/>
        </a:p>
      </dgm:t>
    </dgm:pt>
    <dgm:pt modelId="{1334A8E6-7A25-4432-867A-BCF1659AB2A0}" type="sibTrans" cxnId="{9A38C1AB-FFCE-498A-A795-B7FF249BDBD6}">
      <dgm:prSet/>
      <dgm:spPr/>
      <dgm:t>
        <a:bodyPr/>
        <a:lstStyle/>
        <a:p>
          <a:endParaRPr lang="es-PA"/>
        </a:p>
      </dgm:t>
    </dgm:pt>
    <dgm:pt modelId="{5EA1C590-C0DA-44F1-BAB7-6FF230993A88}">
      <dgm:prSet phldrT="[Texto]"/>
      <dgm:spPr/>
      <dgm:t>
        <a:bodyPr/>
        <a:lstStyle/>
        <a:p>
          <a:r>
            <a:rPr lang="es-PA" dirty="0" err="1" smtClean="0"/>
            <a:t>Manuf</a:t>
          </a:r>
          <a:endParaRPr lang="es-PA" dirty="0"/>
        </a:p>
      </dgm:t>
    </dgm:pt>
    <dgm:pt modelId="{FFC9EF7D-3067-4F6C-AC09-2A6F13FD21D7}" type="parTrans" cxnId="{45EF2DED-5D5E-48F6-91BF-8E0288F26534}">
      <dgm:prSet/>
      <dgm:spPr/>
      <dgm:t>
        <a:bodyPr/>
        <a:lstStyle/>
        <a:p>
          <a:endParaRPr lang="es-PA"/>
        </a:p>
      </dgm:t>
    </dgm:pt>
    <dgm:pt modelId="{FB6EE2E3-7D6E-44F2-87AB-CBD9C05D54F7}" type="sibTrans" cxnId="{45EF2DED-5D5E-48F6-91BF-8E0288F26534}">
      <dgm:prSet/>
      <dgm:spPr/>
      <dgm:t>
        <a:bodyPr/>
        <a:lstStyle/>
        <a:p>
          <a:endParaRPr lang="es-PA"/>
        </a:p>
      </dgm:t>
    </dgm:pt>
    <dgm:pt modelId="{FB8183C7-81C5-477C-BA34-628FB4649840}">
      <dgm:prSet phldrT="[Texto]"/>
      <dgm:spPr/>
      <dgm:t>
        <a:bodyPr/>
        <a:lstStyle/>
        <a:p>
          <a:r>
            <a:rPr lang="es-PA" dirty="0" err="1" smtClean="0"/>
            <a:t>Improved</a:t>
          </a:r>
          <a:r>
            <a:rPr lang="es-PA" dirty="0" smtClean="0"/>
            <a:t> </a:t>
          </a:r>
          <a:r>
            <a:rPr lang="es-PA" dirty="0" err="1" smtClean="0"/>
            <a:t>products</a:t>
          </a:r>
          <a:endParaRPr lang="es-PA" dirty="0"/>
        </a:p>
      </dgm:t>
    </dgm:pt>
    <dgm:pt modelId="{DC65C270-E50D-4A83-9A05-A6744360461F}" type="parTrans" cxnId="{F3AADF0E-3230-488E-B8EA-E830B450B8BC}">
      <dgm:prSet/>
      <dgm:spPr/>
      <dgm:t>
        <a:bodyPr/>
        <a:lstStyle/>
        <a:p>
          <a:endParaRPr lang="es-PA"/>
        </a:p>
      </dgm:t>
    </dgm:pt>
    <dgm:pt modelId="{88601370-CACF-4C79-AC5D-0E2A3D9F7B10}" type="sibTrans" cxnId="{F3AADF0E-3230-488E-B8EA-E830B450B8BC}">
      <dgm:prSet/>
      <dgm:spPr/>
      <dgm:t>
        <a:bodyPr/>
        <a:lstStyle/>
        <a:p>
          <a:endParaRPr lang="es-PA"/>
        </a:p>
      </dgm:t>
    </dgm:pt>
    <dgm:pt modelId="{FF2D0E75-2EBC-4F4F-A1DC-513DA5F7E297}">
      <dgm:prSet phldrT="[Texto]"/>
      <dgm:spPr/>
      <dgm:t>
        <a:bodyPr/>
        <a:lstStyle/>
        <a:p>
          <a:r>
            <a:rPr lang="es-PA" dirty="0" err="1" smtClean="0"/>
            <a:t>Information</a:t>
          </a:r>
          <a:r>
            <a:rPr lang="es-PA" dirty="0" smtClean="0"/>
            <a:t> of new </a:t>
          </a:r>
          <a:r>
            <a:rPr lang="es-PA" dirty="0" err="1" smtClean="0"/>
            <a:t>characteristics</a:t>
          </a:r>
          <a:r>
            <a:rPr lang="es-PA" dirty="0" smtClean="0"/>
            <a:t> </a:t>
          </a:r>
          <a:endParaRPr lang="es-PA" dirty="0"/>
        </a:p>
      </dgm:t>
    </dgm:pt>
    <dgm:pt modelId="{763C16D9-2E22-4F2F-9081-3578C5F903C6}" type="parTrans" cxnId="{35AB4531-15EC-435D-A6D9-12A092E825D9}">
      <dgm:prSet/>
      <dgm:spPr/>
      <dgm:t>
        <a:bodyPr/>
        <a:lstStyle/>
        <a:p>
          <a:endParaRPr lang="es-PA"/>
        </a:p>
      </dgm:t>
    </dgm:pt>
    <dgm:pt modelId="{E6F232A7-B525-4B7D-8E00-38D8C02D64C6}" type="sibTrans" cxnId="{35AB4531-15EC-435D-A6D9-12A092E825D9}">
      <dgm:prSet/>
      <dgm:spPr/>
      <dgm:t>
        <a:bodyPr/>
        <a:lstStyle/>
        <a:p>
          <a:endParaRPr lang="es-PA"/>
        </a:p>
      </dgm:t>
    </dgm:pt>
    <dgm:pt modelId="{9FF182BC-4FEE-4DF8-AF7A-72FA14FE9322}">
      <dgm:prSet phldrT="[Texto]"/>
      <dgm:spPr/>
      <dgm:t>
        <a:bodyPr/>
        <a:lstStyle/>
        <a:p>
          <a:r>
            <a:rPr lang="es-PA" dirty="0" err="1" smtClean="0"/>
            <a:t>Environment</a:t>
          </a:r>
          <a:endParaRPr lang="es-PA" dirty="0"/>
        </a:p>
      </dgm:t>
    </dgm:pt>
    <dgm:pt modelId="{DE3F41C3-5A95-462E-B314-1A99F66858EB}" type="parTrans" cxnId="{C01A9EBD-DFEB-44FB-9783-7AC3717E838B}">
      <dgm:prSet/>
      <dgm:spPr/>
      <dgm:t>
        <a:bodyPr/>
        <a:lstStyle/>
        <a:p>
          <a:endParaRPr lang="es-PA"/>
        </a:p>
      </dgm:t>
    </dgm:pt>
    <dgm:pt modelId="{2E65F4B5-32CF-431C-99F1-EF6B069C1490}" type="sibTrans" cxnId="{C01A9EBD-DFEB-44FB-9783-7AC3717E838B}">
      <dgm:prSet/>
      <dgm:spPr/>
      <dgm:t>
        <a:bodyPr/>
        <a:lstStyle/>
        <a:p>
          <a:endParaRPr lang="es-PA"/>
        </a:p>
      </dgm:t>
    </dgm:pt>
    <dgm:pt modelId="{D785D1A3-9AA5-4F6A-8F20-31BAFD568752}" type="pres">
      <dgm:prSet presAssocID="{A119C492-7673-4447-9E3C-D5A2E5B887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EB3581-4966-4CF7-8AAA-1CD3EA8E3F37}" type="pres">
      <dgm:prSet presAssocID="{DFC592CC-BF72-46CB-92E4-7825A27049FE}" presName="composite" presStyleCnt="0"/>
      <dgm:spPr/>
    </dgm:pt>
    <dgm:pt modelId="{94F10808-4C46-4C63-ADFA-0C8C09E87A85}" type="pres">
      <dgm:prSet presAssocID="{DFC592CC-BF72-46CB-92E4-7825A27049FE}" presName="parentText" presStyleLbl="alignNode1" presStyleIdx="0" presStyleCnt="3" custAng="10800000" custFlipHor="1" custLinFactNeighborY="-3561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C614EC-3021-4D3D-AAE6-F5B8AD713DEE}" type="pres">
      <dgm:prSet presAssocID="{DFC592CC-BF72-46CB-92E4-7825A27049FE}" presName="descendantText" presStyleLbl="alignAcc1" presStyleIdx="0" presStyleCnt="3" custLinFactNeighborX="653" custLinFactNeighborY="5478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4D0D5BF-0843-44F3-AABE-6C59580F106C}" type="pres">
      <dgm:prSet presAssocID="{E0D2B21D-DC92-45D6-B54C-A59E2589D508}" presName="sp" presStyleCnt="0"/>
      <dgm:spPr/>
    </dgm:pt>
    <dgm:pt modelId="{87960EA3-C681-45C4-B201-811CC5EE2B03}" type="pres">
      <dgm:prSet presAssocID="{EF560489-07E3-422F-96F6-54A11652DF47}" presName="composite" presStyleCnt="0"/>
      <dgm:spPr/>
    </dgm:pt>
    <dgm:pt modelId="{4C8AD73A-E8DF-46A5-AC25-5798E003C12E}" type="pres">
      <dgm:prSet presAssocID="{EF560489-07E3-422F-96F6-54A11652DF47}" presName="parentText" presStyleLbl="alignNode1" presStyleIdx="1" presStyleCnt="3" custAng="10800000" custFlipHor="1" custLinFactNeighborY="-3421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50A05A-ADA9-49D0-BD9B-334F0190FD27}" type="pres">
      <dgm:prSet presAssocID="{EF560489-07E3-422F-96F6-54A11652DF47}" presName="descendantText" presStyleLbl="alignAcc1" presStyleIdx="1" presStyleCnt="3" custLinFactNeighborX="653" custLinFactNeighborY="49528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27BE1DD-457D-40C0-884C-4C562F9D3E5A}" type="pres">
      <dgm:prSet presAssocID="{91D4D682-F848-4547-BC32-381EF2358093}" presName="sp" presStyleCnt="0"/>
      <dgm:spPr/>
    </dgm:pt>
    <dgm:pt modelId="{12147ECB-72C1-4DAD-B60D-4D8F0C005619}" type="pres">
      <dgm:prSet presAssocID="{5EA1C590-C0DA-44F1-BAB7-6FF230993A88}" presName="composite" presStyleCnt="0"/>
      <dgm:spPr/>
    </dgm:pt>
    <dgm:pt modelId="{98F43BA4-A59D-49C8-ADB7-98F3695F40B2}" type="pres">
      <dgm:prSet presAssocID="{5EA1C590-C0DA-44F1-BAB7-6FF230993A88}" presName="parentText" presStyleLbl="alignNode1" presStyleIdx="2" presStyleCnt="3" custAng="10800000" custFlipHor="1" custLinFactNeighborY="-2387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4F3FE0B-3A25-4599-B121-27932EF448C5}" type="pres">
      <dgm:prSet presAssocID="{5EA1C590-C0DA-44F1-BAB7-6FF230993A88}" presName="descendantText" presStyleLbl="alignAcc1" presStyleIdx="2" presStyleCnt="3" custLinFactNeighborX="653" custLinFactNeighborY="51119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FDC307A5-ACDA-4053-9CDF-8DAE0AE883F7}" type="presOf" srcId="{A119C492-7673-4447-9E3C-D5A2E5B887E3}" destId="{D785D1A3-9AA5-4F6A-8F20-31BAFD568752}" srcOrd="0" destOrd="0" presId="urn:microsoft.com/office/officeart/2005/8/layout/chevron2"/>
    <dgm:cxn modelId="{06BE6AE2-CC4B-4E97-9F8F-663A6EA9EEFD}" type="presOf" srcId="{B1AA83C6-016C-404F-9100-1D269C8A2953}" destId="{C7C614EC-3021-4D3D-AAE6-F5B8AD713DEE}" srcOrd="0" destOrd="1" presId="urn:microsoft.com/office/officeart/2005/8/layout/chevron2"/>
    <dgm:cxn modelId="{500BBEC2-95D2-47BA-9684-A227FF3A5707}" srcId="{A119C492-7673-4447-9E3C-D5A2E5B887E3}" destId="{DFC592CC-BF72-46CB-92E4-7825A27049FE}" srcOrd="0" destOrd="0" parTransId="{6DA4F900-AB5C-4FBD-B6BA-4DF47B65913E}" sibTransId="{E0D2B21D-DC92-45D6-B54C-A59E2589D508}"/>
    <dgm:cxn modelId="{9020B291-52C1-4BFE-B1C3-58A336005D6B}" srcId="{EF560489-07E3-422F-96F6-54A11652DF47}" destId="{174E8DB5-69BC-4397-BE1E-0334BCB6857D}" srcOrd="0" destOrd="0" parTransId="{EBB60602-74F8-4ED2-9AA8-6610434FFB35}" sibTransId="{18D9FDDE-E7B9-4E37-AD51-72713D9D003E}"/>
    <dgm:cxn modelId="{F3AADF0E-3230-488E-B8EA-E830B450B8BC}" srcId="{5EA1C590-C0DA-44F1-BAB7-6FF230993A88}" destId="{FB8183C7-81C5-477C-BA34-628FB4649840}" srcOrd="0" destOrd="0" parTransId="{DC65C270-E50D-4A83-9A05-A6744360461F}" sibTransId="{88601370-CACF-4C79-AC5D-0E2A3D9F7B10}"/>
    <dgm:cxn modelId="{235581EC-B407-4E6E-A0BD-EEC713825CD8}" type="presOf" srcId="{FF2D0E75-2EBC-4F4F-A1DC-513DA5F7E297}" destId="{A4F3FE0B-3A25-4599-B121-27932EF448C5}" srcOrd="0" destOrd="1" presId="urn:microsoft.com/office/officeart/2005/8/layout/chevron2"/>
    <dgm:cxn modelId="{95503B17-B44D-4F01-B845-9038DA24B829}" srcId="{DFC592CC-BF72-46CB-92E4-7825A27049FE}" destId="{B1AA83C6-016C-404F-9100-1D269C8A2953}" srcOrd="1" destOrd="0" parTransId="{804C130B-65E0-43DE-AA78-42C01D75E97E}" sibTransId="{AAFEC77B-59F5-45E1-A84C-9EE63AE12C69}"/>
    <dgm:cxn modelId="{286BBD92-25DB-4745-99FE-FFEBA0A83E3A}" srcId="{DFC592CC-BF72-46CB-92E4-7825A27049FE}" destId="{24BC983B-6C80-4648-88E1-72A24AECA45B}" srcOrd="0" destOrd="0" parTransId="{4D372575-8778-49DE-B9EC-D705D684C795}" sibTransId="{D99C468B-E1F4-4D29-B43B-2A59DCAFFBD4}"/>
    <dgm:cxn modelId="{02248497-7F64-425A-9C21-E604FBA268FA}" type="presOf" srcId="{1C4505DE-640B-4D83-B212-084F611F68B1}" destId="{2750A05A-ADA9-49D0-BD9B-334F0190FD27}" srcOrd="0" destOrd="1" presId="urn:microsoft.com/office/officeart/2005/8/layout/chevron2"/>
    <dgm:cxn modelId="{C01A9EBD-DFEB-44FB-9783-7AC3717E838B}" srcId="{DFC592CC-BF72-46CB-92E4-7825A27049FE}" destId="{9FF182BC-4FEE-4DF8-AF7A-72FA14FE9322}" srcOrd="2" destOrd="0" parTransId="{DE3F41C3-5A95-462E-B314-1A99F66858EB}" sibTransId="{2E65F4B5-32CF-431C-99F1-EF6B069C1490}"/>
    <dgm:cxn modelId="{A55F556D-DA40-40E6-B337-A872C2AAD3AB}" type="presOf" srcId="{174E8DB5-69BC-4397-BE1E-0334BCB6857D}" destId="{2750A05A-ADA9-49D0-BD9B-334F0190FD27}" srcOrd="0" destOrd="0" presId="urn:microsoft.com/office/officeart/2005/8/layout/chevron2"/>
    <dgm:cxn modelId="{0A25E04B-35EE-4401-91DB-427F0B623809}" type="presOf" srcId="{24BC983B-6C80-4648-88E1-72A24AECA45B}" destId="{C7C614EC-3021-4D3D-AAE6-F5B8AD713DEE}" srcOrd="0" destOrd="0" presId="urn:microsoft.com/office/officeart/2005/8/layout/chevron2"/>
    <dgm:cxn modelId="{45EF2DED-5D5E-48F6-91BF-8E0288F26534}" srcId="{A119C492-7673-4447-9E3C-D5A2E5B887E3}" destId="{5EA1C590-C0DA-44F1-BAB7-6FF230993A88}" srcOrd="2" destOrd="0" parTransId="{FFC9EF7D-3067-4F6C-AC09-2A6F13FD21D7}" sibTransId="{FB6EE2E3-7D6E-44F2-87AB-CBD9C05D54F7}"/>
    <dgm:cxn modelId="{B778C915-A135-4ECA-9BED-5AFAC5C60F4C}" type="presOf" srcId="{5EA1C590-C0DA-44F1-BAB7-6FF230993A88}" destId="{98F43BA4-A59D-49C8-ADB7-98F3695F40B2}" srcOrd="0" destOrd="0" presId="urn:microsoft.com/office/officeart/2005/8/layout/chevron2"/>
    <dgm:cxn modelId="{D3064B90-D300-40E1-A98E-74B704E326E7}" srcId="{A119C492-7673-4447-9E3C-D5A2E5B887E3}" destId="{EF560489-07E3-422F-96F6-54A11652DF47}" srcOrd="1" destOrd="0" parTransId="{0E312382-E019-4AC0-BA76-40880889B850}" sibTransId="{91D4D682-F848-4547-BC32-381EF2358093}"/>
    <dgm:cxn modelId="{35AB4531-15EC-435D-A6D9-12A092E825D9}" srcId="{5EA1C590-C0DA-44F1-BAB7-6FF230993A88}" destId="{FF2D0E75-2EBC-4F4F-A1DC-513DA5F7E297}" srcOrd="1" destOrd="0" parTransId="{763C16D9-2E22-4F2F-9081-3578C5F903C6}" sibTransId="{E6F232A7-B525-4B7D-8E00-38D8C02D64C6}"/>
    <dgm:cxn modelId="{3E8E7C01-B715-4ADE-88A0-6990DBB7562D}" type="presOf" srcId="{FB8183C7-81C5-477C-BA34-628FB4649840}" destId="{A4F3FE0B-3A25-4599-B121-27932EF448C5}" srcOrd="0" destOrd="0" presId="urn:microsoft.com/office/officeart/2005/8/layout/chevron2"/>
    <dgm:cxn modelId="{62A04234-C8B3-4403-B3A1-81DA509DEE9D}" type="presOf" srcId="{EF560489-07E3-422F-96F6-54A11652DF47}" destId="{4C8AD73A-E8DF-46A5-AC25-5798E003C12E}" srcOrd="0" destOrd="0" presId="urn:microsoft.com/office/officeart/2005/8/layout/chevron2"/>
    <dgm:cxn modelId="{9A38C1AB-FFCE-498A-A795-B7FF249BDBD6}" srcId="{EF560489-07E3-422F-96F6-54A11652DF47}" destId="{1C4505DE-640B-4D83-B212-084F611F68B1}" srcOrd="1" destOrd="0" parTransId="{642274E3-BE99-4968-A966-1D726E8A97E4}" sibTransId="{1334A8E6-7A25-4432-867A-BCF1659AB2A0}"/>
    <dgm:cxn modelId="{DFDD159A-7B0A-47DC-A487-A2A89A729DD5}" type="presOf" srcId="{9FF182BC-4FEE-4DF8-AF7A-72FA14FE9322}" destId="{C7C614EC-3021-4D3D-AAE6-F5B8AD713DEE}" srcOrd="0" destOrd="2" presId="urn:microsoft.com/office/officeart/2005/8/layout/chevron2"/>
    <dgm:cxn modelId="{16D4802C-1139-4D41-AEDE-867B4EE6C238}" type="presOf" srcId="{DFC592CC-BF72-46CB-92E4-7825A27049FE}" destId="{94F10808-4C46-4C63-ADFA-0C8C09E87A85}" srcOrd="0" destOrd="0" presId="urn:microsoft.com/office/officeart/2005/8/layout/chevron2"/>
    <dgm:cxn modelId="{3F2850AD-BF78-4F2C-AD9F-4FD39218EEC4}" type="presParOf" srcId="{D785D1A3-9AA5-4F6A-8F20-31BAFD568752}" destId="{52EB3581-4966-4CF7-8AAA-1CD3EA8E3F37}" srcOrd="0" destOrd="0" presId="urn:microsoft.com/office/officeart/2005/8/layout/chevron2"/>
    <dgm:cxn modelId="{C4ECC5B9-BA92-4646-BB6A-7DE21158812A}" type="presParOf" srcId="{52EB3581-4966-4CF7-8AAA-1CD3EA8E3F37}" destId="{94F10808-4C46-4C63-ADFA-0C8C09E87A85}" srcOrd="0" destOrd="0" presId="urn:microsoft.com/office/officeart/2005/8/layout/chevron2"/>
    <dgm:cxn modelId="{B5157DE3-81BD-4BED-AB60-CEA71602BE17}" type="presParOf" srcId="{52EB3581-4966-4CF7-8AAA-1CD3EA8E3F37}" destId="{C7C614EC-3021-4D3D-AAE6-F5B8AD713DEE}" srcOrd="1" destOrd="0" presId="urn:microsoft.com/office/officeart/2005/8/layout/chevron2"/>
    <dgm:cxn modelId="{75C79839-951B-4124-971A-FE95CFBA1102}" type="presParOf" srcId="{D785D1A3-9AA5-4F6A-8F20-31BAFD568752}" destId="{54D0D5BF-0843-44F3-AABE-6C59580F106C}" srcOrd="1" destOrd="0" presId="urn:microsoft.com/office/officeart/2005/8/layout/chevron2"/>
    <dgm:cxn modelId="{FB4B429B-DA13-4321-BFFE-3240F07D0E64}" type="presParOf" srcId="{D785D1A3-9AA5-4F6A-8F20-31BAFD568752}" destId="{87960EA3-C681-45C4-B201-811CC5EE2B03}" srcOrd="2" destOrd="0" presId="urn:microsoft.com/office/officeart/2005/8/layout/chevron2"/>
    <dgm:cxn modelId="{A06F2F20-4A21-41E9-8984-BC3ECA97B6F1}" type="presParOf" srcId="{87960EA3-C681-45C4-B201-811CC5EE2B03}" destId="{4C8AD73A-E8DF-46A5-AC25-5798E003C12E}" srcOrd="0" destOrd="0" presId="urn:microsoft.com/office/officeart/2005/8/layout/chevron2"/>
    <dgm:cxn modelId="{22A42299-9D5B-41D2-8110-C7E25AF5E5F0}" type="presParOf" srcId="{87960EA3-C681-45C4-B201-811CC5EE2B03}" destId="{2750A05A-ADA9-49D0-BD9B-334F0190FD27}" srcOrd="1" destOrd="0" presId="urn:microsoft.com/office/officeart/2005/8/layout/chevron2"/>
    <dgm:cxn modelId="{E033243A-EF57-443B-B0B8-CA1B5E061CF1}" type="presParOf" srcId="{D785D1A3-9AA5-4F6A-8F20-31BAFD568752}" destId="{D27BE1DD-457D-40C0-884C-4C562F9D3E5A}" srcOrd="3" destOrd="0" presId="urn:microsoft.com/office/officeart/2005/8/layout/chevron2"/>
    <dgm:cxn modelId="{6BE03FE6-1E9C-475D-9C98-93A1BC1A0A5A}" type="presParOf" srcId="{D785D1A3-9AA5-4F6A-8F20-31BAFD568752}" destId="{12147ECB-72C1-4DAD-B60D-4D8F0C005619}" srcOrd="4" destOrd="0" presId="urn:microsoft.com/office/officeart/2005/8/layout/chevron2"/>
    <dgm:cxn modelId="{4456F275-AC44-4F77-9B6C-4F0B0507B311}" type="presParOf" srcId="{12147ECB-72C1-4DAD-B60D-4D8F0C005619}" destId="{98F43BA4-A59D-49C8-ADB7-98F3695F40B2}" srcOrd="0" destOrd="0" presId="urn:microsoft.com/office/officeart/2005/8/layout/chevron2"/>
    <dgm:cxn modelId="{96186053-AF13-49DF-B5B0-7A4ECF4B09AD}" type="presParOf" srcId="{12147ECB-72C1-4DAD-B60D-4D8F0C005619}" destId="{A4F3FE0B-3A25-4599-B121-27932EF448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44BE3E-A16F-46FF-89FB-81FAB0D6341C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83F0F70A-21DC-4ADE-816C-AC00ADAB59CD}">
      <dgm:prSet phldrT="[Texto]"/>
      <dgm:spPr/>
      <dgm:t>
        <a:bodyPr/>
        <a:lstStyle/>
        <a:p>
          <a:r>
            <a:rPr lang="es-PA" dirty="0" smtClean="0"/>
            <a:t>D</a:t>
          </a:r>
          <a:endParaRPr lang="es-PA" dirty="0"/>
        </a:p>
      </dgm:t>
    </dgm:pt>
    <dgm:pt modelId="{840CB19F-8880-42F1-9986-531658AE9426}" type="parTrans" cxnId="{5E0B2716-AACD-46C5-B813-4FF2E24FDC67}">
      <dgm:prSet/>
      <dgm:spPr/>
      <dgm:t>
        <a:bodyPr/>
        <a:lstStyle/>
        <a:p>
          <a:endParaRPr lang="es-PA"/>
        </a:p>
      </dgm:t>
    </dgm:pt>
    <dgm:pt modelId="{9FCED101-A9FA-4958-8CC9-399F01959D9B}" type="sibTrans" cxnId="{5E0B2716-AACD-46C5-B813-4FF2E24FDC67}">
      <dgm:prSet/>
      <dgm:spPr/>
      <dgm:t>
        <a:bodyPr/>
        <a:lstStyle/>
        <a:p>
          <a:endParaRPr lang="es-PA"/>
        </a:p>
      </dgm:t>
    </dgm:pt>
    <dgm:pt modelId="{C7D6DBAB-17BD-4A8E-BC23-7A05812383B0}">
      <dgm:prSet phldrT="[Texto]"/>
      <dgm:spPr/>
      <dgm:t>
        <a:bodyPr/>
        <a:lstStyle/>
        <a:p>
          <a:r>
            <a:rPr lang="es-PA" dirty="0" smtClean="0"/>
            <a:t>S1</a:t>
          </a:r>
          <a:endParaRPr lang="es-PA" dirty="0"/>
        </a:p>
      </dgm:t>
    </dgm:pt>
    <dgm:pt modelId="{2D8ECD99-4714-406E-BA1C-041E15097FEF}" type="parTrans" cxnId="{D48AF6CB-C7CC-4440-AC2C-89E9DECC867C}">
      <dgm:prSet/>
      <dgm:spPr/>
      <dgm:t>
        <a:bodyPr/>
        <a:lstStyle/>
        <a:p>
          <a:endParaRPr lang="es-PA"/>
        </a:p>
      </dgm:t>
    </dgm:pt>
    <dgm:pt modelId="{2D7046B6-73BA-4A97-A7C3-9F92A1C971BB}" type="sibTrans" cxnId="{D48AF6CB-C7CC-4440-AC2C-89E9DECC867C}">
      <dgm:prSet/>
      <dgm:spPr/>
      <dgm:t>
        <a:bodyPr/>
        <a:lstStyle/>
        <a:p>
          <a:endParaRPr lang="es-PA"/>
        </a:p>
      </dgm:t>
    </dgm:pt>
    <dgm:pt modelId="{6C453C1E-D244-4734-9523-78367D9F12BA}">
      <dgm:prSet phldrT="[Texto]"/>
      <dgm:spPr/>
      <dgm:t>
        <a:bodyPr/>
        <a:lstStyle/>
        <a:p>
          <a:r>
            <a:rPr lang="es-PA" dirty="0" smtClean="0"/>
            <a:t>S2</a:t>
          </a:r>
          <a:endParaRPr lang="es-PA" dirty="0"/>
        </a:p>
      </dgm:t>
    </dgm:pt>
    <dgm:pt modelId="{768EA3DF-CE1C-4444-8BAE-F435D1C90844}" type="parTrans" cxnId="{65DD678C-0C9C-41C4-BBE9-D92B22636F15}">
      <dgm:prSet/>
      <dgm:spPr/>
      <dgm:t>
        <a:bodyPr/>
        <a:lstStyle/>
        <a:p>
          <a:endParaRPr lang="es-PA"/>
        </a:p>
      </dgm:t>
    </dgm:pt>
    <dgm:pt modelId="{9EDEC27A-79C1-48BA-8D75-5E04B59077E4}" type="sibTrans" cxnId="{65DD678C-0C9C-41C4-BBE9-D92B22636F15}">
      <dgm:prSet/>
      <dgm:spPr/>
      <dgm:t>
        <a:bodyPr/>
        <a:lstStyle/>
        <a:p>
          <a:endParaRPr lang="es-PA"/>
        </a:p>
      </dgm:t>
    </dgm:pt>
    <dgm:pt modelId="{A0D3331B-68F8-44BF-8FAE-AAB77FDD3E73}">
      <dgm:prSet phldrT="[Texto]"/>
      <dgm:spPr/>
      <dgm:t>
        <a:bodyPr/>
        <a:lstStyle/>
        <a:p>
          <a:r>
            <a:rPr lang="es-PA" dirty="0" smtClean="0"/>
            <a:t>S4</a:t>
          </a:r>
          <a:endParaRPr lang="es-PA" dirty="0"/>
        </a:p>
      </dgm:t>
    </dgm:pt>
    <dgm:pt modelId="{B1A84B5F-06DA-4886-B800-B0B3464E8079}" type="parTrans" cxnId="{75F14066-B966-4400-BAA1-8767D1FC01F0}">
      <dgm:prSet/>
      <dgm:spPr/>
      <dgm:t>
        <a:bodyPr/>
        <a:lstStyle/>
        <a:p>
          <a:endParaRPr lang="es-PA"/>
        </a:p>
      </dgm:t>
    </dgm:pt>
    <dgm:pt modelId="{CE14DE69-86E8-4935-9DEA-8C50331573A3}" type="sibTrans" cxnId="{75F14066-B966-4400-BAA1-8767D1FC01F0}">
      <dgm:prSet/>
      <dgm:spPr/>
      <dgm:t>
        <a:bodyPr/>
        <a:lstStyle/>
        <a:p>
          <a:endParaRPr lang="es-PA"/>
        </a:p>
      </dgm:t>
    </dgm:pt>
    <dgm:pt modelId="{7C2EEB06-3882-4ADC-8A46-4C4611F4698A}">
      <dgm:prSet phldrT="[Texto]"/>
      <dgm:spPr/>
      <dgm:t>
        <a:bodyPr/>
        <a:lstStyle/>
        <a:p>
          <a:r>
            <a:rPr lang="es-PA" dirty="0" smtClean="0"/>
            <a:t>S3</a:t>
          </a:r>
          <a:endParaRPr lang="es-PA" dirty="0"/>
        </a:p>
      </dgm:t>
    </dgm:pt>
    <dgm:pt modelId="{278A922A-B903-4F61-B5C8-CCB4D7DB06AD}" type="parTrans" cxnId="{F81353F1-B3C1-48BA-AF12-BD83FED78F69}">
      <dgm:prSet/>
      <dgm:spPr/>
      <dgm:t>
        <a:bodyPr/>
        <a:lstStyle/>
        <a:p>
          <a:endParaRPr lang="es-PA"/>
        </a:p>
      </dgm:t>
    </dgm:pt>
    <dgm:pt modelId="{6D1993FB-FB35-4395-BFDD-CE9EF953B51B}" type="sibTrans" cxnId="{F81353F1-B3C1-48BA-AF12-BD83FED78F69}">
      <dgm:prSet/>
      <dgm:spPr/>
      <dgm:t>
        <a:bodyPr/>
        <a:lstStyle/>
        <a:p>
          <a:endParaRPr lang="es-PA"/>
        </a:p>
      </dgm:t>
    </dgm:pt>
    <dgm:pt modelId="{6DB4C7FB-31D8-48C6-83FA-BC3FE9202686}" type="pres">
      <dgm:prSet presAssocID="{D044BE3E-A16F-46FF-89FB-81FAB0D634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ED6372-F6B9-4990-8355-0D4455291F40}" type="pres">
      <dgm:prSet presAssocID="{D044BE3E-A16F-46FF-89FB-81FAB0D6341C}" presName="radial" presStyleCnt="0">
        <dgm:presLayoutVars>
          <dgm:animLvl val="ctr"/>
        </dgm:presLayoutVars>
      </dgm:prSet>
      <dgm:spPr/>
    </dgm:pt>
    <dgm:pt modelId="{E2275543-8560-4299-9276-84D8C0B3EE07}" type="pres">
      <dgm:prSet presAssocID="{83F0F70A-21DC-4ADE-816C-AC00ADAB59CD}" presName="centerShape" presStyleLbl="vennNode1" presStyleIdx="0" presStyleCnt="5" custLinFactNeighborX="436" custLinFactNeighborY="-6483"/>
      <dgm:spPr/>
      <dgm:t>
        <a:bodyPr/>
        <a:lstStyle/>
        <a:p>
          <a:endParaRPr lang="es-ES"/>
        </a:p>
      </dgm:t>
    </dgm:pt>
    <dgm:pt modelId="{BA063723-460C-43E0-ACCA-4275FEE7E36F}" type="pres">
      <dgm:prSet presAssocID="{C7D6DBAB-17BD-4A8E-BC23-7A05812383B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DEEBC5E-383B-468C-A61B-F4714E36B48B}" type="pres">
      <dgm:prSet presAssocID="{6C453C1E-D244-4734-9523-78367D9F12B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4B43A45-697F-43A4-9C45-47B5090AD63E}" type="pres">
      <dgm:prSet presAssocID="{A0D3331B-68F8-44BF-8FAE-AAB77FDD3E7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4FB689C-81B2-4CB3-B771-1E0727066889}" type="pres">
      <dgm:prSet presAssocID="{7C2EEB06-3882-4ADC-8A46-4C4611F4698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8CDC92C4-0B8A-4DDD-A857-1CD66D910C10}" type="presOf" srcId="{83F0F70A-21DC-4ADE-816C-AC00ADAB59CD}" destId="{E2275543-8560-4299-9276-84D8C0B3EE07}" srcOrd="0" destOrd="0" presId="urn:microsoft.com/office/officeart/2005/8/layout/radial3"/>
    <dgm:cxn modelId="{EB457998-6C73-4D69-9EA5-8B498190EA7C}" type="presOf" srcId="{6C453C1E-D244-4734-9523-78367D9F12BA}" destId="{CDEEBC5E-383B-468C-A61B-F4714E36B48B}" srcOrd="0" destOrd="0" presId="urn:microsoft.com/office/officeart/2005/8/layout/radial3"/>
    <dgm:cxn modelId="{A2F7F3FB-4EAC-4A1A-B0C6-4B955FE2BAD3}" type="presOf" srcId="{7C2EEB06-3882-4ADC-8A46-4C4611F4698A}" destId="{D4FB689C-81B2-4CB3-B771-1E0727066889}" srcOrd="0" destOrd="0" presId="urn:microsoft.com/office/officeart/2005/8/layout/radial3"/>
    <dgm:cxn modelId="{1998C754-109A-4144-BEBE-4FA952BE000E}" type="presOf" srcId="{A0D3331B-68F8-44BF-8FAE-AAB77FDD3E73}" destId="{24B43A45-697F-43A4-9C45-47B5090AD63E}" srcOrd="0" destOrd="0" presId="urn:microsoft.com/office/officeart/2005/8/layout/radial3"/>
    <dgm:cxn modelId="{75F14066-B966-4400-BAA1-8767D1FC01F0}" srcId="{83F0F70A-21DC-4ADE-816C-AC00ADAB59CD}" destId="{A0D3331B-68F8-44BF-8FAE-AAB77FDD3E73}" srcOrd="2" destOrd="0" parTransId="{B1A84B5F-06DA-4886-B800-B0B3464E8079}" sibTransId="{CE14DE69-86E8-4935-9DEA-8C50331573A3}"/>
    <dgm:cxn modelId="{65DD678C-0C9C-41C4-BBE9-D92B22636F15}" srcId="{83F0F70A-21DC-4ADE-816C-AC00ADAB59CD}" destId="{6C453C1E-D244-4734-9523-78367D9F12BA}" srcOrd="1" destOrd="0" parTransId="{768EA3DF-CE1C-4444-8BAE-F435D1C90844}" sibTransId="{9EDEC27A-79C1-48BA-8D75-5E04B59077E4}"/>
    <dgm:cxn modelId="{5E0B2716-AACD-46C5-B813-4FF2E24FDC67}" srcId="{D044BE3E-A16F-46FF-89FB-81FAB0D6341C}" destId="{83F0F70A-21DC-4ADE-816C-AC00ADAB59CD}" srcOrd="0" destOrd="0" parTransId="{840CB19F-8880-42F1-9986-531658AE9426}" sibTransId="{9FCED101-A9FA-4958-8CC9-399F01959D9B}"/>
    <dgm:cxn modelId="{AFA5A09D-8E51-428C-808B-30EE50D9408F}" type="presOf" srcId="{C7D6DBAB-17BD-4A8E-BC23-7A05812383B0}" destId="{BA063723-460C-43E0-ACCA-4275FEE7E36F}" srcOrd="0" destOrd="0" presId="urn:microsoft.com/office/officeart/2005/8/layout/radial3"/>
    <dgm:cxn modelId="{F7FF3FE0-42C1-474C-B355-038D1EADFB58}" type="presOf" srcId="{D044BE3E-A16F-46FF-89FB-81FAB0D6341C}" destId="{6DB4C7FB-31D8-48C6-83FA-BC3FE9202686}" srcOrd="0" destOrd="0" presId="urn:microsoft.com/office/officeart/2005/8/layout/radial3"/>
    <dgm:cxn modelId="{D48AF6CB-C7CC-4440-AC2C-89E9DECC867C}" srcId="{83F0F70A-21DC-4ADE-816C-AC00ADAB59CD}" destId="{C7D6DBAB-17BD-4A8E-BC23-7A05812383B0}" srcOrd="0" destOrd="0" parTransId="{2D8ECD99-4714-406E-BA1C-041E15097FEF}" sibTransId="{2D7046B6-73BA-4A97-A7C3-9F92A1C971BB}"/>
    <dgm:cxn modelId="{F81353F1-B3C1-48BA-AF12-BD83FED78F69}" srcId="{83F0F70A-21DC-4ADE-816C-AC00ADAB59CD}" destId="{7C2EEB06-3882-4ADC-8A46-4C4611F4698A}" srcOrd="3" destOrd="0" parTransId="{278A922A-B903-4F61-B5C8-CCB4D7DB06AD}" sibTransId="{6D1993FB-FB35-4395-BFDD-CE9EF953B51B}"/>
    <dgm:cxn modelId="{409DD368-508C-4646-8CC2-B7165E51BF32}" type="presParOf" srcId="{6DB4C7FB-31D8-48C6-83FA-BC3FE9202686}" destId="{EEED6372-F6B9-4990-8355-0D4455291F40}" srcOrd="0" destOrd="0" presId="urn:microsoft.com/office/officeart/2005/8/layout/radial3"/>
    <dgm:cxn modelId="{FD4ACC15-2788-42BA-AFB4-759CE32D4B43}" type="presParOf" srcId="{EEED6372-F6B9-4990-8355-0D4455291F40}" destId="{E2275543-8560-4299-9276-84D8C0B3EE07}" srcOrd="0" destOrd="0" presId="urn:microsoft.com/office/officeart/2005/8/layout/radial3"/>
    <dgm:cxn modelId="{61FF931F-D57C-409C-AB43-9E3714140E7B}" type="presParOf" srcId="{EEED6372-F6B9-4990-8355-0D4455291F40}" destId="{BA063723-460C-43E0-ACCA-4275FEE7E36F}" srcOrd="1" destOrd="0" presId="urn:microsoft.com/office/officeart/2005/8/layout/radial3"/>
    <dgm:cxn modelId="{09B2286F-9315-4B58-A87F-6849EA33BF0B}" type="presParOf" srcId="{EEED6372-F6B9-4990-8355-0D4455291F40}" destId="{CDEEBC5E-383B-468C-A61B-F4714E36B48B}" srcOrd="2" destOrd="0" presId="urn:microsoft.com/office/officeart/2005/8/layout/radial3"/>
    <dgm:cxn modelId="{7B96B519-3366-4CA2-ACA4-213B29B6FF85}" type="presParOf" srcId="{EEED6372-F6B9-4990-8355-0D4455291F40}" destId="{24B43A45-697F-43A4-9C45-47B5090AD63E}" srcOrd="3" destOrd="0" presId="urn:microsoft.com/office/officeart/2005/8/layout/radial3"/>
    <dgm:cxn modelId="{0FE0F595-AAB0-4BF5-AB2D-CB50C7D0B955}" type="presParOf" srcId="{EEED6372-F6B9-4990-8355-0D4455291F40}" destId="{D4FB689C-81B2-4CB3-B771-1E072706688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19C492-7673-4447-9E3C-D5A2E5B887E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DFC592CC-BF72-46CB-92E4-7825A27049FE}">
      <dgm:prSet phldrT="[Texto]"/>
      <dgm:spPr/>
      <dgm:t>
        <a:bodyPr/>
        <a:lstStyle/>
        <a:p>
          <a:r>
            <a:rPr lang="es-PA" dirty="0" err="1" smtClean="0"/>
            <a:t>Problem</a:t>
          </a:r>
          <a:endParaRPr lang="es-PA" dirty="0"/>
        </a:p>
      </dgm:t>
    </dgm:pt>
    <dgm:pt modelId="{6DA4F900-AB5C-4FBD-B6BA-4DF47B65913E}" type="parTrans" cxnId="{500BBEC2-95D2-47BA-9684-A227FF3A5707}">
      <dgm:prSet/>
      <dgm:spPr/>
      <dgm:t>
        <a:bodyPr/>
        <a:lstStyle/>
        <a:p>
          <a:endParaRPr lang="es-PA"/>
        </a:p>
      </dgm:t>
    </dgm:pt>
    <dgm:pt modelId="{E0D2B21D-DC92-45D6-B54C-A59E2589D508}" type="sibTrans" cxnId="{500BBEC2-95D2-47BA-9684-A227FF3A5707}">
      <dgm:prSet/>
      <dgm:spPr/>
      <dgm:t>
        <a:bodyPr/>
        <a:lstStyle/>
        <a:p>
          <a:endParaRPr lang="es-PA"/>
        </a:p>
      </dgm:t>
    </dgm:pt>
    <dgm:pt modelId="{24BC983B-6C80-4648-88E1-72A24AECA45B}">
      <dgm:prSet phldrT="[Texto]"/>
      <dgm:spPr/>
      <dgm:t>
        <a:bodyPr/>
        <a:lstStyle/>
        <a:p>
          <a:r>
            <a:rPr lang="es-PA" dirty="0" err="1" smtClean="0"/>
            <a:t>Health</a:t>
          </a:r>
          <a:endParaRPr lang="es-PA" dirty="0"/>
        </a:p>
      </dgm:t>
    </dgm:pt>
    <dgm:pt modelId="{4D372575-8778-49DE-B9EC-D705D684C795}" type="parTrans" cxnId="{286BBD92-25DB-4745-99FE-FFEBA0A83E3A}">
      <dgm:prSet/>
      <dgm:spPr/>
      <dgm:t>
        <a:bodyPr/>
        <a:lstStyle/>
        <a:p>
          <a:endParaRPr lang="es-PA"/>
        </a:p>
      </dgm:t>
    </dgm:pt>
    <dgm:pt modelId="{D99C468B-E1F4-4D29-B43B-2A59DCAFFBD4}" type="sibTrans" cxnId="{286BBD92-25DB-4745-99FE-FFEBA0A83E3A}">
      <dgm:prSet/>
      <dgm:spPr/>
      <dgm:t>
        <a:bodyPr/>
        <a:lstStyle/>
        <a:p>
          <a:endParaRPr lang="es-PA"/>
        </a:p>
      </dgm:t>
    </dgm:pt>
    <dgm:pt modelId="{B1AA83C6-016C-404F-9100-1D269C8A2953}">
      <dgm:prSet phldrT="[Texto]"/>
      <dgm:spPr/>
      <dgm:t>
        <a:bodyPr/>
        <a:lstStyle/>
        <a:p>
          <a:r>
            <a:rPr lang="es-PA" dirty="0" err="1" smtClean="0"/>
            <a:t>Nutrition</a:t>
          </a:r>
          <a:endParaRPr lang="es-PA" dirty="0"/>
        </a:p>
      </dgm:t>
    </dgm:pt>
    <dgm:pt modelId="{804C130B-65E0-43DE-AA78-42C01D75E97E}" type="parTrans" cxnId="{95503B17-B44D-4F01-B845-9038DA24B829}">
      <dgm:prSet/>
      <dgm:spPr/>
      <dgm:t>
        <a:bodyPr/>
        <a:lstStyle/>
        <a:p>
          <a:endParaRPr lang="es-PA"/>
        </a:p>
      </dgm:t>
    </dgm:pt>
    <dgm:pt modelId="{AAFEC77B-59F5-45E1-A84C-9EE63AE12C69}" type="sibTrans" cxnId="{95503B17-B44D-4F01-B845-9038DA24B829}">
      <dgm:prSet/>
      <dgm:spPr/>
      <dgm:t>
        <a:bodyPr/>
        <a:lstStyle/>
        <a:p>
          <a:endParaRPr lang="es-PA"/>
        </a:p>
      </dgm:t>
    </dgm:pt>
    <dgm:pt modelId="{EF560489-07E3-422F-96F6-54A11652DF47}">
      <dgm:prSet phldrT="[Texto]"/>
      <dgm:spPr/>
      <dgm:t>
        <a:bodyPr/>
        <a:lstStyle/>
        <a:p>
          <a:r>
            <a:rPr lang="es-PA" dirty="0" err="1" smtClean="0"/>
            <a:t>Consum</a:t>
          </a:r>
          <a:endParaRPr lang="es-PA" dirty="0"/>
        </a:p>
      </dgm:t>
    </dgm:pt>
    <dgm:pt modelId="{0E312382-E019-4AC0-BA76-40880889B850}" type="parTrans" cxnId="{D3064B90-D300-40E1-A98E-74B704E326E7}">
      <dgm:prSet/>
      <dgm:spPr/>
      <dgm:t>
        <a:bodyPr/>
        <a:lstStyle/>
        <a:p>
          <a:endParaRPr lang="es-PA"/>
        </a:p>
      </dgm:t>
    </dgm:pt>
    <dgm:pt modelId="{91D4D682-F848-4547-BC32-381EF2358093}" type="sibTrans" cxnId="{D3064B90-D300-40E1-A98E-74B704E326E7}">
      <dgm:prSet/>
      <dgm:spPr/>
      <dgm:t>
        <a:bodyPr/>
        <a:lstStyle/>
        <a:p>
          <a:endParaRPr lang="es-PA"/>
        </a:p>
      </dgm:t>
    </dgm:pt>
    <dgm:pt modelId="{174E8DB5-69BC-4397-BE1E-0334BCB6857D}">
      <dgm:prSet phldrT="[Texto]"/>
      <dgm:spPr/>
      <dgm:t>
        <a:bodyPr/>
        <a:lstStyle/>
        <a:p>
          <a:r>
            <a:rPr lang="es-PA" dirty="0" err="1" smtClean="0"/>
            <a:t>Awareness</a:t>
          </a:r>
          <a:endParaRPr lang="es-PA" dirty="0"/>
        </a:p>
      </dgm:t>
    </dgm:pt>
    <dgm:pt modelId="{EBB60602-74F8-4ED2-9AA8-6610434FFB35}" type="parTrans" cxnId="{9020B291-52C1-4BFE-B1C3-58A336005D6B}">
      <dgm:prSet/>
      <dgm:spPr/>
      <dgm:t>
        <a:bodyPr/>
        <a:lstStyle/>
        <a:p>
          <a:endParaRPr lang="es-PA"/>
        </a:p>
      </dgm:t>
    </dgm:pt>
    <dgm:pt modelId="{18D9FDDE-E7B9-4E37-AD51-72713D9D003E}" type="sibTrans" cxnId="{9020B291-52C1-4BFE-B1C3-58A336005D6B}">
      <dgm:prSet/>
      <dgm:spPr/>
      <dgm:t>
        <a:bodyPr/>
        <a:lstStyle/>
        <a:p>
          <a:endParaRPr lang="es-PA"/>
        </a:p>
      </dgm:t>
    </dgm:pt>
    <dgm:pt modelId="{1C4505DE-640B-4D83-B212-084F611F68B1}">
      <dgm:prSet phldrT="[Texto]"/>
      <dgm:spPr/>
      <dgm:t>
        <a:bodyPr/>
        <a:lstStyle/>
        <a:p>
          <a:r>
            <a:rPr lang="es-PA" dirty="0" err="1" smtClean="0"/>
            <a:t>Consciousness</a:t>
          </a:r>
          <a:endParaRPr lang="es-PA" dirty="0"/>
        </a:p>
      </dgm:t>
    </dgm:pt>
    <dgm:pt modelId="{642274E3-BE99-4968-A966-1D726E8A97E4}" type="parTrans" cxnId="{9A38C1AB-FFCE-498A-A795-B7FF249BDBD6}">
      <dgm:prSet/>
      <dgm:spPr/>
      <dgm:t>
        <a:bodyPr/>
        <a:lstStyle/>
        <a:p>
          <a:endParaRPr lang="es-PA"/>
        </a:p>
      </dgm:t>
    </dgm:pt>
    <dgm:pt modelId="{1334A8E6-7A25-4432-867A-BCF1659AB2A0}" type="sibTrans" cxnId="{9A38C1AB-FFCE-498A-A795-B7FF249BDBD6}">
      <dgm:prSet/>
      <dgm:spPr/>
      <dgm:t>
        <a:bodyPr/>
        <a:lstStyle/>
        <a:p>
          <a:endParaRPr lang="es-PA"/>
        </a:p>
      </dgm:t>
    </dgm:pt>
    <dgm:pt modelId="{5EA1C590-C0DA-44F1-BAB7-6FF230993A88}">
      <dgm:prSet phldrT="[Texto]"/>
      <dgm:spPr/>
      <dgm:t>
        <a:bodyPr/>
        <a:lstStyle/>
        <a:p>
          <a:r>
            <a:rPr lang="es-PA" dirty="0" err="1" smtClean="0"/>
            <a:t>Manuf</a:t>
          </a:r>
          <a:endParaRPr lang="es-PA" dirty="0"/>
        </a:p>
      </dgm:t>
    </dgm:pt>
    <dgm:pt modelId="{FFC9EF7D-3067-4F6C-AC09-2A6F13FD21D7}" type="parTrans" cxnId="{45EF2DED-5D5E-48F6-91BF-8E0288F26534}">
      <dgm:prSet/>
      <dgm:spPr/>
      <dgm:t>
        <a:bodyPr/>
        <a:lstStyle/>
        <a:p>
          <a:endParaRPr lang="es-PA"/>
        </a:p>
      </dgm:t>
    </dgm:pt>
    <dgm:pt modelId="{FB6EE2E3-7D6E-44F2-87AB-CBD9C05D54F7}" type="sibTrans" cxnId="{45EF2DED-5D5E-48F6-91BF-8E0288F26534}">
      <dgm:prSet/>
      <dgm:spPr/>
      <dgm:t>
        <a:bodyPr/>
        <a:lstStyle/>
        <a:p>
          <a:endParaRPr lang="es-PA"/>
        </a:p>
      </dgm:t>
    </dgm:pt>
    <dgm:pt modelId="{FB8183C7-81C5-477C-BA34-628FB4649840}">
      <dgm:prSet phldrT="[Texto]"/>
      <dgm:spPr/>
      <dgm:t>
        <a:bodyPr/>
        <a:lstStyle/>
        <a:p>
          <a:r>
            <a:rPr lang="es-PA" dirty="0" err="1" smtClean="0"/>
            <a:t>Improved</a:t>
          </a:r>
          <a:r>
            <a:rPr lang="es-PA" dirty="0" smtClean="0"/>
            <a:t> </a:t>
          </a:r>
          <a:r>
            <a:rPr lang="es-PA" dirty="0" err="1" smtClean="0"/>
            <a:t>products</a:t>
          </a:r>
          <a:endParaRPr lang="es-PA" dirty="0"/>
        </a:p>
      </dgm:t>
    </dgm:pt>
    <dgm:pt modelId="{DC65C270-E50D-4A83-9A05-A6744360461F}" type="parTrans" cxnId="{F3AADF0E-3230-488E-B8EA-E830B450B8BC}">
      <dgm:prSet/>
      <dgm:spPr/>
      <dgm:t>
        <a:bodyPr/>
        <a:lstStyle/>
        <a:p>
          <a:endParaRPr lang="es-PA"/>
        </a:p>
      </dgm:t>
    </dgm:pt>
    <dgm:pt modelId="{88601370-CACF-4C79-AC5D-0E2A3D9F7B10}" type="sibTrans" cxnId="{F3AADF0E-3230-488E-B8EA-E830B450B8BC}">
      <dgm:prSet/>
      <dgm:spPr/>
      <dgm:t>
        <a:bodyPr/>
        <a:lstStyle/>
        <a:p>
          <a:endParaRPr lang="es-PA"/>
        </a:p>
      </dgm:t>
    </dgm:pt>
    <dgm:pt modelId="{FF2D0E75-2EBC-4F4F-A1DC-513DA5F7E297}">
      <dgm:prSet phldrT="[Texto]"/>
      <dgm:spPr/>
      <dgm:t>
        <a:bodyPr/>
        <a:lstStyle/>
        <a:p>
          <a:r>
            <a:rPr lang="es-PA" dirty="0" err="1" smtClean="0"/>
            <a:t>Information</a:t>
          </a:r>
          <a:r>
            <a:rPr lang="es-PA" dirty="0" smtClean="0"/>
            <a:t> of new </a:t>
          </a:r>
          <a:r>
            <a:rPr lang="es-PA" dirty="0" err="1" smtClean="0"/>
            <a:t>characteristics</a:t>
          </a:r>
          <a:r>
            <a:rPr lang="es-PA" dirty="0" smtClean="0"/>
            <a:t> </a:t>
          </a:r>
          <a:endParaRPr lang="es-PA" dirty="0"/>
        </a:p>
      </dgm:t>
    </dgm:pt>
    <dgm:pt modelId="{763C16D9-2E22-4F2F-9081-3578C5F903C6}" type="parTrans" cxnId="{35AB4531-15EC-435D-A6D9-12A092E825D9}">
      <dgm:prSet/>
      <dgm:spPr/>
      <dgm:t>
        <a:bodyPr/>
        <a:lstStyle/>
        <a:p>
          <a:endParaRPr lang="es-PA"/>
        </a:p>
      </dgm:t>
    </dgm:pt>
    <dgm:pt modelId="{E6F232A7-B525-4B7D-8E00-38D8C02D64C6}" type="sibTrans" cxnId="{35AB4531-15EC-435D-A6D9-12A092E825D9}">
      <dgm:prSet/>
      <dgm:spPr/>
      <dgm:t>
        <a:bodyPr/>
        <a:lstStyle/>
        <a:p>
          <a:endParaRPr lang="es-PA"/>
        </a:p>
      </dgm:t>
    </dgm:pt>
    <dgm:pt modelId="{9FF182BC-4FEE-4DF8-AF7A-72FA14FE9322}">
      <dgm:prSet phldrT="[Texto]"/>
      <dgm:spPr/>
      <dgm:t>
        <a:bodyPr/>
        <a:lstStyle/>
        <a:p>
          <a:r>
            <a:rPr lang="es-PA" dirty="0" err="1" smtClean="0"/>
            <a:t>Environment</a:t>
          </a:r>
          <a:endParaRPr lang="es-PA" dirty="0"/>
        </a:p>
      </dgm:t>
    </dgm:pt>
    <dgm:pt modelId="{DE3F41C3-5A95-462E-B314-1A99F66858EB}" type="parTrans" cxnId="{C01A9EBD-DFEB-44FB-9783-7AC3717E838B}">
      <dgm:prSet/>
      <dgm:spPr/>
      <dgm:t>
        <a:bodyPr/>
        <a:lstStyle/>
        <a:p>
          <a:endParaRPr lang="es-PA"/>
        </a:p>
      </dgm:t>
    </dgm:pt>
    <dgm:pt modelId="{2E65F4B5-32CF-431C-99F1-EF6B069C1490}" type="sibTrans" cxnId="{C01A9EBD-DFEB-44FB-9783-7AC3717E838B}">
      <dgm:prSet/>
      <dgm:spPr/>
      <dgm:t>
        <a:bodyPr/>
        <a:lstStyle/>
        <a:p>
          <a:endParaRPr lang="es-PA"/>
        </a:p>
      </dgm:t>
    </dgm:pt>
    <dgm:pt modelId="{D785D1A3-9AA5-4F6A-8F20-31BAFD568752}" type="pres">
      <dgm:prSet presAssocID="{A119C492-7673-4447-9E3C-D5A2E5B887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EB3581-4966-4CF7-8AAA-1CD3EA8E3F37}" type="pres">
      <dgm:prSet presAssocID="{DFC592CC-BF72-46CB-92E4-7825A27049FE}" presName="composite" presStyleCnt="0"/>
      <dgm:spPr/>
    </dgm:pt>
    <dgm:pt modelId="{94F10808-4C46-4C63-ADFA-0C8C09E87A85}" type="pres">
      <dgm:prSet presAssocID="{DFC592CC-BF72-46CB-92E4-7825A27049F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C614EC-3021-4D3D-AAE6-F5B8AD713DEE}" type="pres">
      <dgm:prSet presAssocID="{DFC592CC-BF72-46CB-92E4-7825A27049F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4D0D5BF-0843-44F3-AABE-6C59580F106C}" type="pres">
      <dgm:prSet presAssocID="{E0D2B21D-DC92-45D6-B54C-A59E2589D508}" presName="sp" presStyleCnt="0"/>
      <dgm:spPr/>
    </dgm:pt>
    <dgm:pt modelId="{87960EA3-C681-45C4-B201-811CC5EE2B03}" type="pres">
      <dgm:prSet presAssocID="{EF560489-07E3-422F-96F6-54A11652DF47}" presName="composite" presStyleCnt="0"/>
      <dgm:spPr/>
    </dgm:pt>
    <dgm:pt modelId="{4C8AD73A-E8DF-46A5-AC25-5798E003C12E}" type="pres">
      <dgm:prSet presAssocID="{EF560489-07E3-422F-96F6-54A11652DF4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50A05A-ADA9-49D0-BD9B-334F0190FD27}" type="pres">
      <dgm:prSet presAssocID="{EF560489-07E3-422F-96F6-54A11652DF4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27BE1DD-457D-40C0-884C-4C562F9D3E5A}" type="pres">
      <dgm:prSet presAssocID="{91D4D682-F848-4547-BC32-381EF2358093}" presName="sp" presStyleCnt="0"/>
      <dgm:spPr/>
    </dgm:pt>
    <dgm:pt modelId="{12147ECB-72C1-4DAD-B60D-4D8F0C005619}" type="pres">
      <dgm:prSet presAssocID="{5EA1C590-C0DA-44F1-BAB7-6FF230993A88}" presName="composite" presStyleCnt="0"/>
      <dgm:spPr/>
    </dgm:pt>
    <dgm:pt modelId="{98F43BA4-A59D-49C8-ADB7-98F3695F40B2}" type="pres">
      <dgm:prSet presAssocID="{5EA1C590-C0DA-44F1-BAB7-6FF230993A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F3FE0B-3A25-4599-B121-27932EF448C5}" type="pres">
      <dgm:prSet presAssocID="{5EA1C590-C0DA-44F1-BAB7-6FF230993A8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801CCD75-1F21-4B40-BFFB-3E70C5EBFBB2}" type="presOf" srcId="{DFC592CC-BF72-46CB-92E4-7825A27049FE}" destId="{94F10808-4C46-4C63-ADFA-0C8C09E87A85}" srcOrd="0" destOrd="0" presId="urn:microsoft.com/office/officeart/2005/8/layout/chevron2"/>
    <dgm:cxn modelId="{500BBEC2-95D2-47BA-9684-A227FF3A5707}" srcId="{A119C492-7673-4447-9E3C-D5A2E5B887E3}" destId="{DFC592CC-BF72-46CB-92E4-7825A27049FE}" srcOrd="0" destOrd="0" parTransId="{6DA4F900-AB5C-4FBD-B6BA-4DF47B65913E}" sibTransId="{E0D2B21D-DC92-45D6-B54C-A59E2589D508}"/>
    <dgm:cxn modelId="{F167F57F-283A-40BA-A478-EAD036370079}" type="presOf" srcId="{9FF182BC-4FEE-4DF8-AF7A-72FA14FE9322}" destId="{C7C614EC-3021-4D3D-AAE6-F5B8AD713DEE}" srcOrd="0" destOrd="2" presId="urn:microsoft.com/office/officeart/2005/8/layout/chevron2"/>
    <dgm:cxn modelId="{881F82C4-3C1E-4D17-9BF6-358C2C5BA9CF}" type="presOf" srcId="{FF2D0E75-2EBC-4F4F-A1DC-513DA5F7E297}" destId="{A4F3FE0B-3A25-4599-B121-27932EF448C5}" srcOrd="0" destOrd="1" presId="urn:microsoft.com/office/officeart/2005/8/layout/chevron2"/>
    <dgm:cxn modelId="{9020B291-52C1-4BFE-B1C3-58A336005D6B}" srcId="{EF560489-07E3-422F-96F6-54A11652DF47}" destId="{174E8DB5-69BC-4397-BE1E-0334BCB6857D}" srcOrd="0" destOrd="0" parTransId="{EBB60602-74F8-4ED2-9AA8-6610434FFB35}" sibTransId="{18D9FDDE-E7B9-4E37-AD51-72713D9D003E}"/>
    <dgm:cxn modelId="{F3AADF0E-3230-488E-B8EA-E830B450B8BC}" srcId="{5EA1C590-C0DA-44F1-BAB7-6FF230993A88}" destId="{FB8183C7-81C5-477C-BA34-628FB4649840}" srcOrd="0" destOrd="0" parTransId="{DC65C270-E50D-4A83-9A05-A6744360461F}" sibTransId="{88601370-CACF-4C79-AC5D-0E2A3D9F7B10}"/>
    <dgm:cxn modelId="{95503B17-B44D-4F01-B845-9038DA24B829}" srcId="{DFC592CC-BF72-46CB-92E4-7825A27049FE}" destId="{B1AA83C6-016C-404F-9100-1D269C8A2953}" srcOrd="1" destOrd="0" parTransId="{804C130B-65E0-43DE-AA78-42C01D75E97E}" sibTransId="{AAFEC77B-59F5-45E1-A84C-9EE63AE12C69}"/>
    <dgm:cxn modelId="{286BBD92-25DB-4745-99FE-FFEBA0A83E3A}" srcId="{DFC592CC-BF72-46CB-92E4-7825A27049FE}" destId="{24BC983B-6C80-4648-88E1-72A24AECA45B}" srcOrd="0" destOrd="0" parTransId="{4D372575-8778-49DE-B9EC-D705D684C795}" sibTransId="{D99C468B-E1F4-4D29-B43B-2A59DCAFFBD4}"/>
    <dgm:cxn modelId="{A110A7C1-65EB-4C5C-8361-9F56EE1D4E61}" type="presOf" srcId="{5EA1C590-C0DA-44F1-BAB7-6FF230993A88}" destId="{98F43BA4-A59D-49C8-ADB7-98F3695F40B2}" srcOrd="0" destOrd="0" presId="urn:microsoft.com/office/officeart/2005/8/layout/chevron2"/>
    <dgm:cxn modelId="{34D97A03-5BAF-49C5-BDBC-B1DD188A0378}" type="presOf" srcId="{EF560489-07E3-422F-96F6-54A11652DF47}" destId="{4C8AD73A-E8DF-46A5-AC25-5798E003C12E}" srcOrd="0" destOrd="0" presId="urn:microsoft.com/office/officeart/2005/8/layout/chevron2"/>
    <dgm:cxn modelId="{C01A9EBD-DFEB-44FB-9783-7AC3717E838B}" srcId="{DFC592CC-BF72-46CB-92E4-7825A27049FE}" destId="{9FF182BC-4FEE-4DF8-AF7A-72FA14FE9322}" srcOrd="2" destOrd="0" parTransId="{DE3F41C3-5A95-462E-B314-1A99F66858EB}" sibTransId="{2E65F4B5-32CF-431C-99F1-EF6B069C1490}"/>
    <dgm:cxn modelId="{17879EEC-C45D-4CB4-943C-CAAF0F6A91AF}" type="presOf" srcId="{174E8DB5-69BC-4397-BE1E-0334BCB6857D}" destId="{2750A05A-ADA9-49D0-BD9B-334F0190FD27}" srcOrd="0" destOrd="0" presId="urn:microsoft.com/office/officeart/2005/8/layout/chevron2"/>
    <dgm:cxn modelId="{45EF2DED-5D5E-48F6-91BF-8E0288F26534}" srcId="{A119C492-7673-4447-9E3C-D5A2E5B887E3}" destId="{5EA1C590-C0DA-44F1-BAB7-6FF230993A88}" srcOrd="2" destOrd="0" parTransId="{FFC9EF7D-3067-4F6C-AC09-2A6F13FD21D7}" sibTransId="{FB6EE2E3-7D6E-44F2-87AB-CBD9C05D54F7}"/>
    <dgm:cxn modelId="{EBC8F658-84E7-4087-BDE5-DF6027A222BB}" type="presOf" srcId="{24BC983B-6C80-4648-88E1-72A24AECA45B}" destId="{C7C614EC-3021-4D3D-AAE6-F5B8AD713DEE}" srcOrd="0" destOrd="0" presId="urn:microsoft.com/office/officeart/2005/8/layout/chevron2"/>
    <dgm:cxn modelId="{F08654C1-776C-45FF-9B0C-AE4D1023C469}" type="presOf" srcId="{B1AA83C6-016C-404F-9100-1D269C8A2953}" destId="{C7C614EC-3021-4D3D-AAE6-F5B8AD713DEE}" srcOrd="0" destOrd="1" presId="urn:microsoft.com/office/officeart/2005/8/layout/chevron2"/>
    <dgm:cxn modelId="{D3064B90-D300-40E1-A98E-74B704E326E7}" srcId="{A119C492-7673-4447-9E3C-D5A2E5B887E3}" destId="{EF560489-07E3-422F-96F6-54A11652DF47}" srcOrd="1" destOrd="0" parTransId="{0E312382-E019-4AC0-BA76-40880889B850}" sibTransId="{91D4D682-F848-4547-BC32-381EF2358093}"/>
    <dgm:cxn modelId="{35AB4531-15EC-435D-A6D9-12A092E825D9}" srcId="{5EA1C590-C0DA-44F1-BAB7-6FF230993A88}" destId="{FF2D0E75-2EBC-4F4F-A1DC-513DA5F7E297}" srcOrd="1" destOrd="0" parTransId="{763C16D9-2E22-4F2F-9081-3578C5F903C6}" sibTransId="{E6F232A7-B525-4B7D-8E00-38D8C02D64C6}"/>
    <dgm:cxn modelId="{1F0CE09C-908D-4DB0-9270-5E8174AED2D3}" type="presOf" srcId="{A119C492-7673-4447-9E3C-D5A2E5B887E3}" destId="{D785D1A3-9AA5-4F6A-8F20-31BAFD568752}" srcOrd="0" destOrd="0" presId="urn:microsoft.com/office/officeart/2005/8/layout/chevron2"/>
    <dgm:cxn modelId="{29DB4619-F4A0-47E8-B67D-CDB5E146539A}" type="presOf" srcId="{1C4505DE-640B-4D83-B212-084F611F68B1}" destId="{2750A05A-ADA9-49D0-BD9B-334F0190FD27}" srcOrd="0" destOrd="1" presId="urn:microsoft.com/office/officeart/2005/8/layout/chevron2"/>
    <dgm:cxn modelId="{9A38C1AB-FFCE-498A-A795-B7FF249BDBD6}" srcId="{EF560489-07E3-422F-96F6-54A11652DF47}" destId="{1C4505DE-640B-4D83-B212-084F611F68B1}" srcOrd="1" destOrd="0" parTransId="{642274E3-BE99-4968-A966-1D726E8A97E4}" sibTransId="{1334A8E6-7A25-4432-867A-BCF1659AB2A0}"/>
    <dgm:cxn modelId="{E2FD204C-590D-41C1-90E5-646400ED22D9}" type="presOf" srcId="{FB8183C7-81C5-477C-BA34-628FB4649840}" destId="{A4F3FE0B-3A25-4599-B121-27932EF448C5}" srcOrd="0" destOrd="0" presId="urn:microsoft.com/office/officeart/2005/8/layout/chevron2"/>
    <dgm:cxn modelId="{8B215712-63B5-4547-95C3-CB3A9C460571}" type="presParOf" srcId="{D785D1A3-9AA5-4F6A-8F20-31BAFD568752}" destId="{52EB3581-4966-4CF7-8AAA-1CD3EA8E3F37}" srcOrd="0" destOrd="0" presId="urn:microsoft.com/office/officeart/2005/8/layout/chevron2"/>
    <dgm:cxn modelId="{D7E74D5E-D51B-4500-9FDF-B2742779DBD5}" type="presParOf" srcId="{52EB3581-4966-4CF7-8AAA-1CD3EA8E3F37}" destId="{94F10808-4C46-4C63-ADFA-0C8C09E87A85}" srcOrd="0" destOrd="0" presId="urn:microsoft.com/office/officeart/2005/8/layout/chevron2"/>
    <dgm:cxn modelId="{4C600C50-58FF-4DB1-9EA7-55DDB9DF5B27}" type="presParOf" srcId="{52EB3581-4966-4CF7-8AAA-1CD3EA8E3F37}" destId="{C7C614EC-3021-4D3D-AAE6-F5B8AD713DEE}" srcOrd="1" destOrd="0" presId="urn:microsoft.com/office/officeart/2005/8/layout/chevron2"/>
    <dgm:cxn modelId="{03B893FE-77D5-478E-828F-2F1B1FC4033C}" type="presParOf" srcId="{D785D1A3-9AA5-4F6A-8F20-31BAFD568752}" destId="{54D0D5BF-0843-44F3-AABE-6C59580F106C}" srcOrd="1" destOrd="0" presId="urn:microsoft.com/office/officeart/2005/8/layout/chevron2"/>
    <dgm:cxn modelId="{7AF4ACD4-9485-493F-B5DE-283235351F9B}" type="presParOf" srcId="{D785D1A3-9AA5-4F6A-8F20-31BAFD568752}" destId="{87960EA3-C681-45C4-B201-811CC5EE2B03}" srcOrd="2" destOrd="0" presId="urn:microsoft.com/office/officeart/2005/8/layout/chevron2"/>
    <dgm:cxn modelId="{9269D7BF-B251-4638-8911-D225BDA9D6EA}" type="presParOf" srcId="{87960EA3-C681-45C4-B201-811CC5EE2B03}" destId="{4C8AD73A-E8DF-46A5-AC25-5798E003C12E}" srcOrd="0" destOrd="0" presId="urn:microsoft.com/office/officeart/2005/8/layout/chevron2"/>
    <dgm:cxn modelId="{4932E0B8-D819-470C-AE33-866CFADB14D8}" type="presParOf" srcId="{87960EA3-C681-45C4-B201-811CC5EE2B03}" destId="{2750A05A-ADA9-49D0-BD9B-334F0190FD27}" srcOrd="1" destOrd="0" presId="urn:microsoft.com/office/officeart/2005/8/layout/chevron2"/>
    <dgm:cxn modelId="{31190455-4D4C-4A90-A2E8-8E6D46163A7D}" type="presParOf" srcId="{D785D1A3-9AA5-4F6A-8F20-31BAFD568752}" destId="{D27BE1DD-457D-40C0-884C-4C562F9D3E5A}" srcOrd="3" destOrd="0" presId="urn:microsoft.com/office/officeart/2005/8/layout/chevron2"/>
    <dgm:cxn modelId="{F6735DE1-FB74-45E3-B15B-1BF79CD98A6C}" type="presParOf" srcId="{D785D1A3-9AA5-4F6A-8F20-31BAFD568752}" destId="{12147ECB-72C1-4DAD-B60D-4D8F0C005619}" srcOrd="4" destOrd="0" presId="urn:microsoft.com/office/officeart/2005/8/layout/chevron2"/>
    <dgm:cxn modelId="{C55BD137-85F0-4C53-B2EA-5940AFCDB5CC}" type="presParOf" srcId="{12147ECB-72C1-4DAD-B60D-4D8F0C005619}" destId="{98F43BA4-A59D-49C8-ADB7-98F3695F40B2}" srcOrd="0" destOrd="0" presId="urn:microsoft.com/office/officeart/2005/8/layout/chevron2"/>
    <dgm:cxn modelId="{ADD70947-73DC-4641-9BF4-EC4B6AB9BAE7}" type="presParOf" srcId="{12147ECB-72C1-4DAD-B60D-4D8F0C005619}" destId="{A4F3FE0B-3A25-4599-B121-27932EF448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940BDB-0D69-4420-85CC-238075F91038}" type="doc">
      <dgm:prSet loTypeId="urn:microsoft.com/office/officeart/2005/8/layout/vList5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02B36DE1-491D-4D13-BC88-2E671DA05F09}">
      <dgm:prSet phldrT="[Texto]" custT="1"/>
      <dgm:spPr/>
      <dgm:t>
        <a:bodyPr/>
        <a:lstStyle/>
        <a:p>
          <a:r>
            <a:rPr lang="es-PA" sz="4400" b="0" dirty="0" err="1" smtClean="0"/>
            <a:t>Type</a:t>
          </a:r>
          <a:r>
            <a:rPr lang="es-PA" sz="4400" b="0" dirty="0" smtClean="0"/>
            <a:t> I</a:t>
          </a:r>
          <a:endParaRPr lang="es-PA" sz="4400" b="0" dirty="0"/>
        </a:p>
      </dgm:t>
    </dgm:pt>
    <dgm:pt modelId="{2DCEEEC2-CDA0-4ED6-B029-049B68C760D7}" type="parTrans" cxnId="{399AC590-6E20-4F41-B433-A432C868DF44}">
      <dgm:prSet/>
      <dgm:spPr/>
      <dgm:t>
        <a:bodyPr/>
        <a:lstStyle/>
        <a:p>
          <a:endParaRPr lang="es-PA"/>
        </a:p>
      </dgm:t>
    </dgm:pt>
    <dgm:pt modelId="{3F2A9532-A9DC-487B-B89A-50F0E7CA405E}" type="sibTrans" cxnId="{399AC590-6E20-4F41-B433-A432C868DF44}">
      <dgm:prSet/>
      <dgm:spPr/>
      <dgm:t>
        <a:bodyPr/>
        <a:lstStyle/>
        <a:p>
          <a:endParaRPr lang="es-PA"/>
        </a:p>
      </dgm:t>
    </dgm:pt>
    <dgm:pt modelId="{CA02FAA2-DD36-4F6A-A818-EB848F8755D2}">
      <dgm:prSet phldrT="[Texto]"/>
      <dgm:spPr/>
      <dgm:t>
        <a:bodyPr/>
        <a:lstStyle/>
        <a:p>
          <a:r>
            <a:rPr lang="es-PA" dirty="0" err="1" smtClean="0"/>
            <a:t>Fulfillment</a:t>
          </a:r>
          <a:r>
            <a:rPr lang="es-PA" dirty="0" smtClean="0"/>
            <a:t> of a set of </a:t>
          </a:r>
          <a:r>
            <a:rPr lang="es-PA" dirty="0" err="1" smtClean="0"/>
            <a:t>criteria</a:t>
          </a:r>
          <a:endParaRPr lang="es-PA" dirty="0"/>
        </a:p>
      </dgm:t>
    </dgm:pt>
    <dgm:pt modelId="{33895BE4-B453-4A4D-8CD7-21738DA6F3F6}" type="parTrans" cxnId="{ADADE2DB-B4C7-4E53-B137-BCE702357F44}">
      <dgm:prSet/>
      <dgm:spPr/>
      <dgm:t>
        <a:bodyPr/>
        <a:lstStyle/>
        <a:p>
          <a:endParaRPr lang="es-PA"/>
        </a:p>
      </dgm:t>
    </dgm:pt>
    <dgm:pt modelId="{58AC426F-C86A-46CF-B23B-9CA7B8F8478B}" type="sibTrans" cxnId="{ADADE2DB-B4C7-4E53-B137-BCE702357F44}">
      <dgm:prSet/>
      <dgm:spPr/>
      <dgm:t>
        <a:bodyPr/>
        <a:lstStyle/>
        <a:p>
          <a:endParaRPr lang="es-PA"/>
        </a:p>
      </dgm:t>
    </dgm:pt>
    <dgm:pt modelId="{41EBB356-DB87-4752-924B-6EBC4A17B8E0}">
      <dgm:prSet phldrT="[Texto]" custT="1"/>
      <dgm:spPr/>
      <dgm:t>
        <a:bodyPr/>
        <a:lstStyle/>
        <a:p>
          <a:r>
            <a:rPr lang="es-PA" sz="4400" dirty="0" err="1" smtClean="0"/>
            <a:t>Type</a:t>
          </a:r>
          <a:r>
            <a:rPr lang="es-PA" sz="4400" dirty="0" smtClean="0"/>
            <a:t> II</a:t>
          </a:r>
          <a:endParaRPr lang="es-PA" sz="4400" dirty="0"/>
        </a:p>
      </dgm:t>
    </dgm:pt>
    <dgm:pt modelId="{01443AF1-28F9-444C-AC4F-7D716CEB3FCA}" type="parTrans" cxnId="{F9549B1D-321F-41A6-AF0C-41529733BF39}">
      <dgm:prSet/>
      <dgm:spPr/>
      <dgm:t>
        <a:bodyPr/>
        <a:lstStyle/>
        <a:p>
          <a:endParaRPr lang="es-PA"/>
        </a:p>
      </dgm:t>
    </dgm:pt>
    <dgm:pt modelId="{E24BDE06-F56D-4C19-AFC9-A81230A81A5B}" type="sibTrans" cxnId="{F9549B1D-321F-41A6-AF0C-41529733BF39}">
      <dgm:prSet/>
      <dgm:spPr/>
      <dgm:t>
        <a:bodyPr/>
        <a:lstStyle/>
        <a:p>
          <a:endParaRPr lang="es-PA"/>
        </a:p>
      </dgm:t>
    </dgm:pt>
    <dgm:pt modelId="{DB760E05-9E07-49AA-A90F-65F9FAA7EA25}">
      <dgm:prSet phldrT="[Texto]"/>
      <dgm:spPr/>
      <dgm:t>
        <a:bodyPr/>
        <a:lstStyle/>
        <a:p>
          <a:r>
            <a:rPr lang="es-PA" dirty="0" err="1" smtClean="0"/>
            <a:t>Claims</a:t>
          </a:r>
          <a:r>
            <a:rPr lang="es-PA" dirty="0" smtClean="0"/>
            <a:t> </a:t>
          </a:r>
          <a:r>
            <a:rPr lang="es-PA" dirty="0" err="1" smtClean="0"/>
            <a:t>by</a:t>
          </a:r>
          <a:r>
            <a:rPr lang="es-PA" dirty="0" smtClean="0"/>
            <a:t> </a:t>
          </a:r>
          <a:r>
            <a:rPr lang="es-PA" dirty="0" err="1" smtClean="0"/>
            <a:t>manufacturers</a:t>
          </a:r>
          <a:r>
            <a:rPr lang="es-PA" dirty="0" smtClean="0"/>
            <a:t> </a:t>
          </a:r>
          <a:r>
            <a:rPr lang="es-PA" dirty="0" err="1" smtClean="0"/>
            <a:t>to</a:t>
          </a:r>
          <a:r>
            <a:rPr lang="es-PA" dirty="0" smtClean="0"/>
            <a:t> </a:t>
          </a:r>
          <a:r>
            <a:rPr lang="es-PA" dirty="0" err="1" smtClean="0"/>
            <a:t>inform</a:t>
          </a:r>
          <a:endParaRPr lang="es-PA" dirty="0"/>
        </a:p>
      </dgm:t>
    </dgm:pt>
    <dgm:pt modelId="{40DB1450-20C1-4664-81EF-F12BF55F71D1}" type="parTrans" cxnId="{0DB00A2E-4A0D-499C-BC2C-D5FE21754D58}">
      <dgm:prSet/>
      <dgm:spPr/>
      <dgm:t>
        <a:bodyPr/>
        <a:lstStyle/>
        <a:p>
          <a:endParaRPr lang="es-PA"/>
        </a:p>
      </dgm:t>
    </dgm:pt>
    <dgm:pt modelId="{3FF093F1-1D12-4BAB-A2A2-592D37A82ECE}" type="sibTrans" cxnId="{0DB00A2E-4A0D-499C-BC2C-D5FE21754D58}">
      <dgm:prSet/>
      <dgm:spPr/>
      <dgm:t>
        <a:bodyPr/>
        <a:lstStyle/>
        <a:p>
          <a:endParaRPr lang="es-PA"/>
        </a:p>
      </dgm:t>
    </dgm:pt>
    <dgm:pt modelId="{D3F88DD9-9AF4-4429-90F3-FFD53D7ED8D2}">
      <dgm:prSet phldrT="[Texto]"/>
      <dgm:spPr/>
      <dgm:t>
        <a:bodyPr/>
        <a:lstStyle/>
        <a:p>
          <a:r>
            <a:rPr lang="es-PA" dirty="0" err="1" smtClean="0"/>
            <a:t>Self-declarations</a:t>
          </a:r>
          <a:endParaRPr lang="es-PA" dirty="0"/>
        </a:p>
      </dgm:t>
    </dgm:pt>
    <dgm:pt modelId="{FE01B67A-92E3-4606-ADD7-FAC5F166D88C}" type="parTrans" cxnId="{120F5252-4E19-4E65-A384-851719DAA9AF}">
      <dgm:prSet/>
      <dgm:spPr/>
      <dgm:t>
        <a:bodyPr/>
        <a:lstStyle/>
        <a:p>
          <a:endParaRPr lang="es-PA"/>
        </a:p>
      </dgm:t>
    </dgm:pt>
    <dgm:pt modelId="{4115DCDE-DB6B-422D-BF83-A84E648C5E95}" type="sibTrans" cxnId="{120F5252-4E19-4E65-A384-851719DAA9AF}">
      <dgm:prSet/>
      <dgm:spPr/>
      <dgm:t>
        <a:bodyPr/>
        <a:lstStyle/>
        <a:p>
          <a:endParaRPr lang="es-PA"/>
        </a:p>
      </dgm:t>
    </dgm:pt>
    <dgm:pt modelId="{60687AD8-ADFB-47C2-BED9-8366CD72E562}">
      <dgm:prSet phldrT="[Texto]" custT="1"/>
      <dgm:spPr/>
      <dgm:t>
        <a:bodyPr/>
        <a:lstStyle/>
        <a:p>
          <a:r>
            <a:rPr lang="es-PA" sz="4400" dirty="0" err="1" smtClean="0"/>
            <a:t>Type</a:t>
          </a:r>
          <a:r>
            <a:rPr lang="es-PA" sz="4400" dirty="0" smtClean="0"/>
            <a:t> III</a:t>
          </a:r>
          <a:endParaRPr lang="es-PA" sz="4400" dirty="0"/>
        </a:p>
      </dgm:t>
    </dgm:pt>
    <dgm:pt modelId="{EB491BE6-B3E4-41C6-B2CC-79EB3DF8C7F9}" type="parTrans" cxnId="{0D255FFC-D058-44B3-927D-84CF0B9AC15F}">
      <dgm:prSet/>
      <dgm:spPr/>
      <dgm:t>
        <a:bodyPr/>
        <a:lstStyle/>
        <a:p>
          <a:endParaRPr lang="es-PA"/>
        </a:p>
      </dgm:t>
    </dgm:pt>
    <dgm:pt modelId="{371A56E1-ED0F-41E5-90FE-352FD2CD817C}" type="sibTrans" cxnId="{0D255FFC-D058-44B3-927D-84CF0B9AC15F}">
      <dgm:prSet/>
      <dgm:spPr/>
      <dgm:t>
        <a:bodyPr/>
        <a:lstStyle/>
        <a:p>
          <a:endParaRPr lang="es-PA"/>
        </a:p>
      </dgm:t>
    </dgm:pt>
    <dgm:pt modelId="{6F9A0318-B3AE-49AC-8C0F-58F902258A5F}">
      <dgm:prSet phldrT="[Texto]"/>
      <dgm:spPr/>
      <dgm:t>
        <a:bodyPr/>
        <a:lstStyle/>
        <a:p>
          <a:r>
            <a:rPr lang="es-PA" dirty="0" err="1" smtClean="0"/>
            <a:t>Quantitative</a:t>
          </a:r>
          <a:r>
            <a:rPr lang="es-PA" dirty="0" smtClean="0"/>
            <a:t> </a:t>
          </a:r>
          <a:r>
            <a:rPr lang="es-PA" dirty="0" err="1" smtClean="0"/>
            <a:t>Environmental</a:t>
          </a:r>
          <a:r>
            <a:rPr lang="es-PA" dirty="0" smtClean="0"/>
            <a:t> data </a:t>
          </a:r>
          <a:r>
            <a:rPr lang="es-PA" dirty="0" err="1" smtClean="0"/>
            <a:t>declarations</a:t>
          </a:r>
          <a:endParaRPr lang="es-PA" dirty="0"/>
        </a:p>
      </dgm:t>
    </dgm:pt>
    <dgm:pt modelId="{C2402910-07FF-440B-AAFC-E22F70009088}" type="parTrans" cxnId="{DDB8E134-8766-4CC5-AB47-0D92AD271E87}">
      <dgm:prSet/>
      <dgm:spPr/>
      <dgm:t>
        <a:bodyPr/>
        <a:lstStyle/>
        <a:p>
          <a:endParaRPr lang="es-PA"/>
        </a:p>
      </dgm:t>
    </dgm:pt>
    <dgm:pt modelId="{C99F92B1-B518-4BD7-A607-C3314E0C16FC}" type="sibTrans" cxnId="{DDB8E134-8766-4CC5-AB47-0D92AD271E87}">
      <dgm:prSet/>
      <dgm:spPr/>
      <dgm:t>
        <a:bodyPr/>
        <a:lstStyle/>
        <a:p>
          <a:endParaRPr lang="es-PA"/>
        </a:p>
      </dgm:t>
    </dgm:pt>
    <dgm:pt modelId="{537ABBCE-57F5-45E5-9D32-BCC6DD8029A8}">
      <dgm:prSet phldrT="[Texto]"/>
      <dgm:spPr/>
      <dgm:t>
        <a:bodyPr/>
        <a:lstStyle/>
        <a:p>
          <a:r>
            <a:rPr lang="es-PA" dirty="0" err="1" smtClean="0"/>
            <a:t>Independent</a:t>
          </a:r>
          <a:r>
            <a:rPr lang="es-PA" dirty="0" smtClean="0"/>
            <a:t> </a:t>
          </a:r>
          <a:r>
            <a:rPr lang="es-PA" dirty="0" err="1" smtClean="0"/>
            <a:t>verification</a:t>
          </a:r>
          <a:r>
            <a:rPr lang="es-PA" dirty="0" smtClean="0"/>
            <a:t> (LCA)</a:t>
          </a:r>
          <a:endParaRPr lang="es-PA" dirty="0"/>
        </a:p>
      </dgm:t>
    </dgm:pt>
    <dgm:pt modelId="{616E46CC-AC6D-4E0B-A42D-AEB8E9164E3E}" type="parTrans" cxnId="{B5AF5E65-1891-41C2-89D6-012EEF7966F9}">
      <dgm:prSet/>
      <dgm:spPr/>
      <dgm:t>
        <a:bodyPr/>
        <a:lstStyle/>
        <a:p>
          <a:endParaRPr lang="es-PA"/>
        </a:p>
      </dgm:t>
    </dgm:pt>
    <dgm:pt modelId="{7AAF53CB-C0D9-42CD-AA3A-81D0D6FA9B1D}" type="sibTrans" cxnId="{B5AF5E65-1891-41C2-89D6-012EEF7966F9}">
      <dgm:prSet/>
      <dgm:spPr/>
      <dgm:t>
        <a:bodyPr/>
        <a:lstStyle/>
        <a:p>
          <a:endParaRPr lang="es-PA"/>
        </a:p>
      </dgm:t>
    </dgm:pt>
    <dgm:pt modelId="{0C8BE6AB-E803-41A5-8B12-AF15CA6AE8AA}">
      <dgm:prSet phldrT="[Texto]"/>
      <dgm:spPr/>
      <dgm:t>
        <a:bodyPr/>
        <a:lstStyle/>
        <a:p>
          <a:r>
            <a:rPr lang="es-PA" dirty="0" err="1" smtClean="0"/>
            <a:t>Third</a:t>
          </a:r>
          <a:r>
            <a:rPr lang="es-PA" dirty="0" smtClean="0"/>
            <a:t> </a:t>
          </a:r>
          <a:r>
            <a:rPr lang="es-PA" dirty="0" err="1" smtClean="0"/>
            <a:t>party</a:t>
          </a:r>
          <a:r>
            <a:rPr lang="es-PA" dirty="0" smtClean="0"/>
            <a:t> </a:t>
          </a:r>
          <a:r>
            <a:rPr lang="es-PA" dirty="0" err="1" smtClean="0"/>
            <a:t>verification</a:t>
          </a:r>
          <a:r>
            <a:rPr lang="es-PA" dirty="0" smtClean="0"/>
            <a:t> (LCA)</a:t>
          </a:r>
          <a:endParaRPr lang="es-PA" dirty="0"/>
        </a:p>
      </dgm:t>
    </dgm:pt>
    <dgm:pt modelId="{F6899C02-139A-4241-A11D-F989E12AD034}" type="parTrans" cxnId="{5B790AEF-FEAD-4202-9148-B3D58CDF42DB}">
      <dgm:prSet/>
      <dgm:spPr/>
    </dgm:pt>
    <dgm:pt modelId="{384FA843-B0C4-40AA-9505-DAA75BC596BB}" type="sibTrans" cxnId="{5B790AEF-FEAD-4202-9148-B3D58CDF42DB}">
      <dgm:prSet/>
      <dgm:spPr/>
    </dgm:pt>
    <dgm:pt modelId="{863E20F9-8C95-426C-915E-0D5F65F9CA93}">
      <dgm:prSet phldrT="[Texto]"/>
      <dgm:spPr/>
      <dgm:t>
        <a:bodyPr/>
        <a:lstStyle/>
        <a:p>
          <a:r>
            <a:rPr lang="es-PA" dirty="0" smtClean="0"/>
            <a:t>Mark </a:t>
          </a:r>
          <a:r>
            <a:rPr lang="es-PA" dirty="0" err="1" smtClean="0"/>
            <a:t>or</a:t>
          </a:r>
          <a:r>
            <a:rPr lang="es-PA" dirty="0" smtClean="0"/>
            <a:t> logo </a:t>
          </a:r>
          <a:r>
            <a:rPr lang="es-PA" dirty="0" err="1" smtClean="0"/>
            <a:t>awarded</a:t>
          </a:r>
          <a:endParaRPr lang="es-PA" dirty="0"/>
        </a:p>
      </dgm:t>
    </dgm:pt>
    <dgm:pt modelId="{90AC2DF2-1E1A-4AED-9642-591E94B07778}" type="parTrans" cxnId="{7FF108D4-25CD-4447-AD74-2E90894BAE17}">
      <dgm:prSet/>
      <dgm:spPr/>
    </dgm:pt>
    <dgm:pt modelId="{59EAE2B4-8077-43AF-836C-27540D8D2B6F}" type="sibTrans" cxnId="{7FF108D4-25CD-4447-AD74-2E90894BAE17}">
      <dgm:prSet/>
      <dgm:spPr/>
    </dgm:pt>
    <dgm:pt modelId="{E1CDC82C-6928-41F9-9721-F9BA13F04E0D}" type="pres">
      <dgm:prSet presAssocID="{97940BDB-0D69-4420-85CC-238075F910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972706-28AC-4ECC-9A54-2569B35F1F16}" type="pres">
      <dgm:prSet presAssocID="{02B36DE1-491D-4D13-BC88-2E671DA05F09}" presName="linNode" presStyleCnt="0"/>
      <dgm:spPr/>
    </dgm:pt>
    <dgm:pt modelId="{CADA72DD-9E77-4214-A9B8-10735A5E0B5B}" type="pres">
      <dgm:prSet presAssocID="{02B36DE1-491D-4D13-BC88-2E671DA05F09}" presName="parentText" presStyleLbl="node1" presStyleIdx="0" presStyleCnt="3" custScaleX="86587" custScaleY="7622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74EBA6-B4C7-4C20-8668-07FFD35652BA}" type="pres">
      <dgm:prSet presAssocID="{02B36DE1-491D-4D13-BC88-2E671DA05F0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6815E48-8359-462F-B187-CD5CA92ACFA5}" type="pres">
      <dgm:prSet presAssocID="{3F2A9532-A9DC-487B-B89A-50F0E7CA405E}" presName="sp" presStyleCnt="0"/>
      <dgm:spPr/>
    </dgm:pt>
    <dgm:pt modelId="{FFBCD45A-D8A4-4DA4-927E-55326ECD1B65}" type="pres">
      <dgm:prSet presAssocID="{41EBB356-DB87-4752-924B-6EBC4A17B8E0}" presName="linNode" presStyleCnt="0"/>
      <dgm:spPr/>
    </dgm:pt>
    <dgm:pt modelId="{1F6EC582-E740-430D-871C-63DE56198838}" type="pres">
      <dgm:prSet presAssocID="{41EBB356-DB87-4752-924B-6EBC4A17B8E0}" presName="parentText" presStyleLbl="node1" presStyleIdx="1" presStyleCnt="3" custScaleX="86587" custScaleY="7622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1AEA27-03F8-462F-8E8C-F7AD43FE51F6}" type="pres">
      <dgm:prSet presAssocID="{41EBB356-DB87-4752-924B-6EBC4A17B8E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0B8C3D-B447-4149-B5DD-D81BB9D5E9F5}" type="pres">
      <dgm:prSet presAssocID="{E24BDE06-F56D-4C19-AFC9-A81230A81A5B}" presName="sp" presStyleCnt="0"/>
      <dgm:spPr/>
    </dgm:pt>
    <dgm:pt modelId="{80DBF54B-B9E7-4A44-B2A9-C55BED7BF4FE}" type="pres">
      <dgm:prSet presAssocID="{60687AD8-ADFB-47C2-BED9-8366CD72E562}" presName="linNode" presStyleCnt="0"/>
      <dgm:spPr/>
    </dgm:pt>
    <dgm:pt modelId="{5DCBA1F4-E7B2-48A1-BBD6-82258A39BFFE}" type="pres">
      <dgm:prSet presAssocID="{60687AD8-ADFB-47C2-BED9-8366CD72E562}" presName="parentText" presStyleLbl="node1" presStyleIdx="2" presStyleCnt="3" custScaleX="86587" custScaleY="7622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B63AD2-DA28-42EA-9773-672651D1E279}" type="pres">
      <dgm:prSet presAssocID="{60687AD8-ADFB-47C2-BED9-8366CD72E56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DDB8E134-8766-4CC5-AB47-0D92AD271E87}" srcId="{60687AD8-ADFB-47C2-BED9-8366CD72E562}" destId="{6F9A0318-B3AE-49AC-8C0F-58F902258A5F}" srcOrd="0" destOrd="0" parTransId="{C2402910-07FF-440B-AAFC-E22F70009088}" sibTransId="{C99F92B1-B518-4BD7-A607-C3314E0C16FC}"/>
    <dgm:cxn modelId="{7EFD8E35-D703-4919-9A30-2CCBA9AC0BAA}" type="presOf" srcId="{60687AD8-ADFB-47C2-BED9-8366CD72E562}" destId="{5DCBA1F4-E7B2-48A1-BBD6-82258A39BFFE}" srcOrd="0" destOrd="0" presId="urn:microsoft.com/office/officeart/2005/8/layout/vList5"/>
    <dgm:cxn modelId="{795CD2DD-7FE5-45F1-8F44-50ED66A5E1D4}" type="presOf" srcId="{D3F88DD9-9AF4-4429-90F3-FFD53D7ED8D2}" destId="{591AEA27-03F8-462F-8E8C-F7AD43FE51F6}" srcOrd="0" destOrd="1" presId="urn:microsoft.com/office/officeart/2005/8/layout/vList5"/>
    <dgm:cxn modelId="{A73639B6-F3EB-4929-9D92-B328014B25B2}" type="presOf" srcId="{97940BDB-0D69-4420-85CC-238075F91038}" destId="{E1CDC82C-6928-41F9-9721-F9BA13F04E0D}" srcOrd="0" destOrd="0" presId="urn:microsoft.com/office/officeart/2005/8/layout/vList5"/>
    <dgm:cxn modelId="{F55F56A5-41BD-4D01-BE1C-FF5F5A039AB9}" type="presOf" srcId="{863E20F9-8C95-426C-915E-0D5F65F9CA93}" destId="{E574EBA6-B4C7-4C20-8668-07FFD35652BA}" srcOrd="0" destOrd="2" presId="urn:microsoft.com/office/officeart/2005/8/layout/vList5"/>
    <dgm:cxn modelId="{6EEB4205-9356-497D-B3A4-B75A79F80F4F}" type="presOf" srcId="{CA02FAA2-DD36-4F6A-A818-EB848F8755D2}" destId="{E574EBA6-B4C7-4C20-8668-07FFD35652BA}" srcOrd="0" destOrd="0" presId="urn:microsoft.com/office/officeart/2005/8/layout/vList5"/>
    <dgm:cxn modelId="{F4996C43-7A3D-461D-B858-D6E36BD2DFC6}" type="presOf" srcId="{41EBB356-DB87-4752-924B-6EBC4A17B8E0}" destId="{1F6EC582-E740-430D-871C-63DE56198838}" srcOrd="0" destOrd="0" presId="urn:microsoft.com/office/officeart/2005/8/layout/vList5"/>
    <dgm:cxn modelId="{399AC590-6E20-4F41-B433-A432C868DF44}" srcId="{97940BDB-0D69-4420-85CC-238075F91038}" destId="{02B36DE1-491D-4D13-BC88-2E671DA05F09}" srcOrd="0" destOrd="0" parTransId="{2DCEEEC2-CDA0-4ED6-B029-049B68C760D7}" sibTransId="{3F2A9532-A9DC-487B-B89A-50F0E7CA405E}"/>
    <dgm:cxn modelId="{BA3C5D21-595C-4816-B49F-88E0CF0DC21E}" type="presOf" srcId="{0C8BE6AB-E803-41A5-8B12-AF15CA6AE8AA}" destId="{E574EBA6-B4C7-4C20-8668-07FFD35652BA}" srcOrd="0" destOrd="1" presId="urn:microsoft.com/office/officeart/2005/8/layout/vList5"/>
    <dgm:cxn modelId="{AB195FBC-E506-4996-B744-0896A8E6137B}" type="presOf" srcId="{DB760E05-9E07-49AA-A90F-65F9FAA7EA25}" destId="{591AEA27-03F8-462F-8E8C-F7AD43FE51F6}" srcOrd="0" destOrd="0" presId="urn:microsoft.com/office/officeart/2005/8/layout/vList5"/>
    <dgm:cxn modelId="{8A96096A-073D-4823-8017-14B7919BE465}" type="presOf" srcId="{6F9A0318-B3AE-49AC-8C0F-58F902258A5F}" destId="{89B63AD2-DA28-42EA-9773-672651D1E279}" srcOrd="0" destOrd="0" presId="urn:microsoft.com/office/officeart/2005/8/layout/vList5"/>
    <dgm:cxn modelId="{7FF108D4-25CD-4447-AD74-2E90894BAE17}" srcId="{02B36DE1-491D-4D13-BC88-2E671DA05F09}" destId="{863E20F9-8C95-426C-915E-0D5F65F9CA93}" srcOrd="2" destOrd="0" parTransId="{90AC2DF2-1E1A-4AED-9642-591E94B07778}" sibTransId="{59EAE2B4-8077-43AF-836C-27540D8D2B6F}"/>
    <dgm:cxn modelId="{F9549B1D-321F-41A6-AF0C-41529733BF39}" srcId="{97940BDB-0D69-4420-85CC-238075F91038}" destId="{41EBB356-DB87-4752-924B-6EBC4A17B8E0}" srcOrd="1" destOrd="0" parTransId="{01443AF1-28F9-444C-AC4F-7D716CEB3FCA}" sibTransId="{E24BDE06-F56D-4C19-AFC9-A81230A81A5B}"/>
    <dgm:cxn modelId="{7A7210A6-A5C9-41A0-AF0A-FC57A7FB634C}" type="presOf" srcId="{02B36DE1-491D-4D13-BC88-2E671DA05F09}" destId="{CADA72DD-9E77-4214-A9B8-10735A5E0B5B}" srcOrd="0" destOrd="0" presId="urn:microsoft.com/office/officeart/2005/8/layout/vList5"/>
    <dgm:cxn modelId="{120F5252-4E19-4E65-A384-851719DAA9AF}" srcId="{41EBB356-DB87-4752-924B-6EBC4A17B8E0}" destId="{D3F88DD9-9AF4-4429-90F3-FFD53D7ED8D2}" srcOrd="1" destOrd="0" parTransId="{FE01B67A-92E3-4606-ADD7-FAC5F166D88C}" sibTransId="{4115DCDE-DB6B-422D-BF83-A84E648C5E95}"/>
    <dgm:cxn modelId="{0D255FFC-D058-44B3-927D-84CF0B9AC15F}" srcId="{97940BDB-0D69-4420-85CC-238075F91038}" destId="{60687AD8-ADFB-47C2-BED9-8366CD72E562}" srcOrd="2" destOrd="0" parTransId="{EB491BE6-B3E4-41C6-B2CC-79EB3DF8C7F9}" sibTransId="{371A56E1-ED0F-41E5-90FE-352FD2CD817C}"/>
    <dgm:cxn modelId="{B5AF5E65-1891-41C2-89D6-012EEF7966F9}" srcId="{60687AD8-ADFB-47C2-BED9-8366CD72E562}" destId="{537ABBCE-57F5-45E5-9D32-BCC6DD8029A8}" srcOrd="1" destOrd="0" parTransId="{616E46CC-AC6D-4E0B-A42D-AEB8E9164E3E}" sibTransId="{7AAF53CB-C0D9-42CD-AA3A-81D0D6FA9B1D}"/>
    <dgm:cxn modelId="{0DB00A2E-4A0D-499C-BC2C-D5FE21754D58}" srcId="{41EBB356-DB87-4752-924B-6EBC4A17B8E0}" destId="{DB760E05-9E07-49AA-A90F-65F9FAA7EA25}" srcOrd="0" destOrd="0" parTransId="{40DB1450-20C1-4664-81EF-F12BF55F71D1}" sibTransId="{3FF093F1-1D12-4BAB-A2A2-592D37A82ECE}"/>
    <dgm:cxn modelId="{5B790AEF-FEAD-4202-9148-B3D58CDF42DB}" srcId="{02B36DE1-491D-4D13-BC88-2E671DA05F09}" destId="{0C8BE6AB-E803-41A5-8B12-AF15CA6AE8AA}" srcOrd="1" destOrd="0" parTransId="{F6899C02-139A-4241-A11D-F989E12AD034}" sibTransId="{384FA843-B0C4-40AA-9505-DAA75BC596BB}"/>
    <dgm:cxn modelId="{ADADE2DB-B4C7-4E53-B137-BCE702357F44}" srcId="{02B36DE1-491D-4D13-BC88-2E671DA05F09}" destId="{CA02FAA2-DD36-4F6A-A818-EB848F8755D2}" srcOrd="0" destOrd="0" parTransId="{33895BE4-B453-4A4D-8CD7-21738DA6F3F6}" sibTransId="{58AC426F-C86A-46CF-B23B-9CA7B8F8478B}"/>
    <dgm:cxn modelId="{0DB7BAFE-E62A-4F10-80F4-1C0A24EA68DB}" type="presOf" srcId="{537ABBCE-57F5-45E5-9D32-BCC6DD8029A8}" destId="{89B63AD2-DA28-42EA-9773-672651D1E279}" srcOrd="0" destOrd="1" presId="urn:microsoft.com/office/officeart/2005/8/layout/vList5"/>
    <dgm:cxn modelId="{A6C8AD54-79B8-4E55-ADE5-DB4EB33719FD}" type="presParOf" srcId="{E1CDC82C-6928-41F9-9721-F9BA13F04E0D}" destId="{DA972706-28AC-4ECC-9A54-2569B35F1F16}" srcOrd="0" destOrd="0" presId="urn:microsoft.com/office/officeart/2005/8/layout/vList5"/>
    <dgm:cxn modelId="{F6648B5A-228D-4FC2-89C3-473F14700109}" type="presParOf" srcId="{DA972706-28AC-4ECC-9A54-2569B35F1F16}" destId="{CADA72DD-9E77-4214-A9B8-10735A5E0B5B}" srcOrd="0" destOrd="0" presId="urn:microsoft.com/office/officeart/2005/8/layout/vList5"/>
    <dgm:cxn modelId="{32FEE6C9-1E14-4637-A236-B29DB9672165}" type="presParOf" srcId="{DA972706-28AC-4ECC-9A54-2569B35F1F16}" destId="{E574EBA6-B4C7-4C20-8668-07FFD35652BA}" srcOrd="1" destOrd="0" presId="urn:microsoft.com/office/officeart/2005/8/layout/vList5"/>
    <dgm:cxn modelId="{F1D1234E-3415-4B5E-A113-B019AD2A25AF}" type="presParOf" srcId="{E1CDC82C-6928-41F9-9721-F9BA13F04E0D}" destId="{36815E48-8359-462F-B187-CD5CA92ACFA5}" srcOrd="1" destOrd="0" presId="urn:microsoft.com/office/officeart/2005/8/layout/vList5"/>
    <dgm:cxn modelId="{E753B97A-4A1A-45BF-A192-E0FB996CCD34}" type="presParOf" srcId="{E1CDC82C-6928-41F9-9721-F9BA13F04E0D}" destId="{FFBCD45A-D8A4-4DA4-927E-55326ECD1B65}" srcOrd="2" destOrd="0" presId="urn:microsoft.com/office/officeart/2005/8/layout/vList5"/>
    <dgm:cxn modelId="{86EC586C-6F2B-42B0-8D23-07416A04C31B}" type="presParOf" srcId="{FFBCD45A-D8A4-4DA4-927E-55326ECD1B65}" destId="{1F6EC582-E740-430D-871C-63DE56198838}" srcOrd="0" destOrd="0" presId="urn:microsoft.com/office/officeart/2005/8/layout/vList5"/>
    <dgm:cxn modelId="{2CE919C0-7E49-41E8-A738-47B091A41AD9}" type="presParOf" srcId="{FFBCD45A-D8A4-4DA4-927E-55326ECD1B65}" destId="{591AEA27-03F8-462F-8E8C-F7AD43FE51F6}" srcOrd="1" destOrd="0" presId="urn:microsoft.com/office/officeart/2005/8/layout/vList5"/>
    <dgm:cxn modelId="{61081F9C-9DEC-4841-B8CF-52635D15F451}" type="presParOf" srcId="{E1CDC82C-6928-41F9-9721-F9BA13F04E0D}" destId="{430B8C3D-B447-4149-B5DD-D81BB9D5E9F5}" srcOrd="3" destOrd="0" presId="urn:microsoft.com/office/officeart/2005/8/layout/vList5"/>
    <dgm:cxn modelId="{885C1E19-E2E2-4062-AC0C-552AE48BFF5F}" type="presParOf" srcId="{E1CDC82C-6928-41F9-9721-F9BA13F04E0D}" destId="{80DBF54B-B9E7-4A44-B2A9-C55BED7BF4FE}" srcOrd="4" destOrd="0" presId="urn:microsoft.com/office/officeart/2005/8/layout/vList5"/>
    <dgm:cxn modelId="{FEFA203A-D23A-45F6-B897-0446E08C1393}" type="presParOf" srcId="{80DBF54B-B9E7-4A44-B2A9-C55BED7BF4FE}" destId="{5DCBA1F4-E7B2-48A1-BBD6-82258A39BFFE}" srcOrd="0" destOrd="0" presId="urn:microsoft.com/office/officeart/2005/8/layout/vList5"/>
    <dgm:cxn modelId="{F757D34E-ADF6-4DB7-824F-39E81F637E7A}" type="presParOf" srcId="{80DBF54B-B9E7-4A44-B2A9-C55BED7BF4FE}" destId="{89B63AD2-DA28-42EA-9773-672651D1E2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44BE3E-A16F-46FF-89FB-81FAB0D6341C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83F0F70A-21DC-4ADE-816C-AC00ADAB59CD}">
      <dgm:prSet phldrT="[Texto]"/>
      <dgm:spPr/>
      <dgm:t>
        <a:bodyPr/>
        <a:lstStyle/>
        <a:p>
          <a:r>
            <a:rPr lang="es-PA" dirty="0" smtClean="0"/>
            <a:t>D</a:t>
          </a:r>
          <a:endParaRPr lang="es-PA" dirty="0"/>
        </a:p>
      </dgm:t>
    </dgm:pt>
    <dgm:pt modelId="{840CB19F-8880-42F1-9986-531658AE9426}" type="parTrans" cxnId="{5E0B2716-AACD-46C5-B813-4FF2E24FDC67}">
      <dgm:prSet/>
      <dgm:spPr/>
      <dgm:t>
        <a:bodyPr/>
        <a:lstStyle/>
        <a:p>
          <a:endParaRPr lang="es-PA"/>
        </a:p>
      </dgm:t>
    </dgm:pt>
    <dgm:pt modelId="{9FCED101-A9FA-4958-8CC9-399F01959D9B}" type="sibTrans" cxnId="{5E0B2716-AACD-46C5-B813-4FF2E24FDC67}">
      <dgm:prSet/>
      <dgm:spPr/>
      <dgm:t>
        <a:bodyPr/>
        <a:lstStyle/>
        <a:p>
          <a:endParaRPr lang="es-PA"/>
        </a:p>
      </dgm:t>
    </dgm:pt>
    <dgm:pt modelId="{C7D6DBAB-17BD-4A8E-BC23-7A05812383B0}">
      <dgm:prSet phldrT="[Texto]"/>
      <dgm:spPr/>
      <dgm:t>
        <a:bodyPr/>
        <a:lstStyle/>
        <a:p>
          <a:r>
            <a:rPr lang="es-PA" dirty="0" smtClean="0"/>
            <a:t>S1</a:t>
          </a:r>
          <a:endParaRPr lang="es-PA" dirty="0"/>
        </a:p>
      </dgm:t>
    </dgm:pt>
    <dgm:pt modelId="{2D8ECD99-4714-406E-BA1C-041E15097FEF}" type="parTrans" cxnId="{D48AF6CB-C7CC-4440-AC2C-89E9DECC867C}">
      <dgm:prSet/>
      <dgm:spPr/>
      <dgm:t>
        <a:bodyPr/>
        <a:lstStyle/>
        <a:p>
          <a:endParaRPr lang="es-PA"/>
        </a:p>
      </dgm:t>
    </dgm:pt>
    <dgm:pt modelId="{2D7046B6-73BA-4A97-A7C3-9F92A1C971BB}" type="sibTrans" cxnId="{D48AF6CB-C7CC-4440-AC2C-89E9DECC867C}">
      <dgm:prSet/>
      <dgm:spPr/>
      <dgm:t>
        <a:bodyPr/>
        <a:lstStyle/>
        <a:p>
          <a:endParaRPr lang="es-PA"/>
        </a:p>
      </dgm:t>
    </dgm:pt>
    <dgm:pt modelId="{6C453C1E-D244-4734-9523-78367D9F12BA}">
      <dgm:prSet phldrT="[Texto]"/>
      <dgm:spPr/>
      <dgm:t>
        <a:bodyPr/>
        <a:lstStyle/>
        <a:p>
          <a:r>
            <a:rPr lang="es-PA" dirty="0" smtClean="0"/>
            <a:t>S2</a:t>
          </a:r>
          <a:endParaRPr lang="es-PA" dirty="0"/>
        </a:p>
      </dgm:t>
    </dgm:pt>
    <dgm:pt modelId="{768EA3DF-CE1C-4444-8BAE-F435D1C90844}" type="parTrans" cxnId="{65DD678C-0C9C-41C4-BBE9-D92B22636F15}">
      <dgm:prSet/>
      <dgm:spPr/>
      <dgm:t>
        <a:bodyPr/>
        <a:lstStyle/>
        <a:p>
          <a:endParaRPr lang="es-PA"/>
        </a:p>
      </dgm:t>
    </dgm:pt>
    <dgm:pt modelId="{9EDEC27A-79C1-48BA-8D75-5E04B59077E4}" type="sibTrans" cxnId="{65DD678C-0C9C-41C4-BBE9-D92B22636F15}">
      <dgm:prSet/>
      <dgm:spPr/>
      <dgm:t>
        <a:bodyPr/>
        <a:lstStyle/>
        <a:p>
          <a:endParaRPr lang="es-PA"/>
        </a:p>
      </dgm:t>
    </dgm:pt>
    <dgm:pt modelId="{A0D3331B-68F8-44BF-8FAE-AAB77FDD3E73}">
      <dgm:prSet phldrT="[Texto]"/>
      <dgm:spPr/>
      <dgm:t>
        <a:bodyPr/>
        <a:lstStyle/>
        <a:p>
          <a:r>
            <a:rPr lang="es-PA" dirty="0" smtClean="0"/>
            <a:t>S4</a:t>
          </a:r>
          <a:endParaRPr lang="es-PA" dirty="0"/>
        </a:p>
      </dgm:t>
    </dgm:pt>
    <dgm:pt modelId="{B1A84B5F-06DA-4886-B800-B0B3464E8079}" type="parTrans" cxnId="{75F14066-B966-4400-BAA1-8767D1FC01F0}">
      <dgm:prSet/>
      <dgm:spPr/>
      <dgm:t>
        <a:bodyPr/>
        <a:lstStyle/>
        <a:p>
          <a:endParaRPr lang="es-PA"/>
        </a:p>
      </dgm:t>
    </dgm:pt>
    <dgm:pt modelId="{CE14DE69-86E8-4935-9DEA-8C50331573A3}" type="sibTrans" cxnId="{75F14066-B966-4400-BAA1-8767D1FC01F0}">
      <dgm:prSet/>
      <dgm:spPr/>
      <dgm:t>
        <a:bodyPr/>
        <a:lstStyle/>
        <a:p>
          <a:endParaRPr lang="es-PA"/>
        </a:p>
      </dgm:t>
    </dgm:pt>
    <dgm:pt modelId="{7C2EEB06-3882-4ADC-8A46-4C4611F4698A}">
      <dgm:prSet phldrT="[Texto]"/>
      <dgm:spPr/>
      <dgm:t>
        <a:bodyPr/>
        <a:lstStyle/>
        <a:p>
          <a:r>
            <a:rPr lang="es-PA" dirty="0" smtClean="0"/>
            <a:t>S3</a:t>
          </a:r>
          <a:endParaRPr lang="es-PA" dirty="0"/>
        </a:p>
      </dgm:t>
    </dgm:pt>
    <dgm:pt modelId="{278A922A-B903-4F61-B5C8-CCB4D7DB06AD}" type="parTrans" cxnId="{F81353F1-B3C1-48BA-AF12-BD83FED78F69}">
      <dgm:prSet/>
      <dgm:spPr/>
      <dgm:t>
        <a:bodyPr/>
        <a:lstStyle/>
        <a:p>
          <a:endParaRPr lang="es-PA"/>
        </a:p>
      </dgm:t>
    </dgm:pt>
    <dgm:pt modelId="{6D1993FB-FB35-4395-BFDD-CE9EF953B51B}" type="sibTrans" cxnId="{F81353F1-B3C1-48BA-AF12-BD83FED78F69}">
      <dgm:prSet/>
      <dgm:spPr/>
      <dgm:t>
        <a:bodyPr/>
        <a:lstStyle/>
        <a:p>
          <a:endParaRPr lang="es-PA"/>
        </a:p>
      </dgm:t>
    </dgm:pt>
    <dgm:pt modelId="{6DB4C7FB-31D8-48C6-83FA-BC3FE9202686}" type="pres">
      <dgm:prSet presAssocID="{D044BE3E-A16F-46FF-89FB-81FAB0D634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ED6372-F6B9-4990-8355-0D4455291F40}" type="pres">
      <dgm:prSet presAssocID="{D044BE3E-A16F-46FF-89FB-81FAB0D6341C}" presName="radial" presStyleCnt="0">
        <dgm:presLayoutVars>
          <dgm:animLvl val="ctr"/>
        </dgm:presLayoutVars>
      </dgm:prSet>
      <dgm:spPr/>
    </dgm:pt>
    <dgm:pt modelId="{E2275543-8560-4299-9276-84D8C0B3EE07}" type="pres">
      <dgm:prSet presAssocID="{83F0F70A-21DC-4ADE-816C-AC00ADAB59CD}" presName="centerShape" presStyleLbl="vennNode1" presStyleIdx="0" presStyleCnt="5"/>
      <dgm:spPr/>
      <dgm:t>
        <a:bodyPr/>
        <a:lstStyle/>
        <a:p>
          <a:endParaRPr lang="es-ES"/>
        </a:p>
      </dgm:t>
    </dgm:pt>
    <dgm:pt modelId="{BA063723-460C-43E0-ACCA-4275FEE7E36F}" type="pres">
      <dgm:prSet presAssocID="{C7D6DBAB-17BD-4A8E-BC23-7A05812383B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DEEBC5E-383B-468C-A61B-F4714E36B48B}" type="pres">
      <dgm:prSet presAssocID="{6C453C1E-D244-4734-9523-78367D9F12B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4B43A45-697F-43A4-9C45-47B5090AD63E}" type="pres">
      <dgm:prSet presAssocID="{A0D3331B-68F8-44BF-8FAE-AAB77FDD3E73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4FB689C-81B2-4CB3-B771-1E0727066889}" type="pres">
      <dgm:prSet presAssocID="{7C2EEB06-3882-4ADC-8A46-4C4611F4698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FAAB1DB6-39ED-417D-8C61-F9115C873251}" type="presOf" srcId="{83F0F70A-21DC-4ADE-816C-AC00ADAB59CD}" destId="{E2275543-8560-4299-9276-84D8C0B3EE07}" srcOrd="0" destOrd="0" presId="urn:microsoft.com/office/officeart/2005/8/layout/radial3"/>
    <dgm:cxn modelId="{FF702EFF-FCAE-47C3-A089-DB19C91B769B}" type="presOf" srcId="{D044BE3E-A16F-46FF-89FB-81FAB0D6341C}" destId="{6DB4C7FB-31D8-48C6-83FA-BC3FE9202686}" srcOrd="0" destOrd="0" presId="urn:microsoft.com/office/officeart/2005/8/layout/radial3"/>
    <dgm:cxn modelId="{F25338F2-E9C2-4AAF-BFD4-2D1FE214E359}" type="presOf" srcId="{C7D6DBAB-17BD-4A8E-BC23-7A05812383B0}" destId="{BA063723-460C-43E0-ACCA-4275FEE7E36F}" srcOrd="0" destOrd="0" presId="urn:microsoft.com/office/officeart/2005/8/layout/radial3"/>
    <dgm:cxn modelId="{75F14066-B966-4400-BAA1-8767D1FC01F0}" srcId="{83F0F70A-21DC-4ADE-816C-AC00ADAB59CD}" destId="{A0D3331B-68F8-44BF-8FAE-AAB77FDD3E73}" srcOrd="2" destOrd="0" parTransId="{B1A84B5F-06DA-4886-B800-B0B3464E8079}" sibTransId="{CE14DE69-86E8-4935-9DEA-8C50331573A3}"/>
    <dgm:cxn modelId="{65DD678C-0C9C-41C4-BBE9-D92B22636F15}" srcId="{83F0F70A-21DC-4ADE-816C-AC00ADAB59CD}" destId="{6C453C1E-D244-4734-9523-78367D9F12BA}" srcOrd="1" destOrd="0" parTransId="{768EA3DF-CE1C-4444-8BAE-F435D1C90844}" sibTransId="{9EDEC27A-79C1-48BA-8D75-5E04B59077E4}"/>
    <dgm:cxn modelId="{5E0B2716-AACD-46C5-B813-4FF2E24FDC67}" srcId="{D044BE3E-A16F-46FF-89FB-81FAB0D6341C}" destId="{83F0F70A-21DC-4ADE-816C-AC00ADAB59CD}" srcOrd="0" destOrd="0" parTransId="{840CB19F-8880-42F1-9986-531658AE9426}" sibTransId="{9FCED101-A9FA-4958-8CC9-399F01959D9B}"/>
    <dgm:cxn modelId="{44A07CFF-B279-44C6-AB70-AA3750A6F663}" type="presOf" srcId="{A0D3331B-68F8-44BF-8FAE-AAB77FDD3E73}" destId="{24B43A45-697F-43A4-9C45-47B5090AD63E}" srcOrd="0" destOrd="0" presId="urn:microsoft.com/office/officeart/2005/8/layout/radial3"/>
    <dgm:cxn modelId="{7D2EEE43-CCF4-4B68-AA9C-538F2D69FFB6}" type="presOf" srcId="{6C453C1E-D244-4734-9523-78367D9F12BA}" destId="{CDEEBC5E-383B-468C-A61B-F4714E36B48B}" srcOrd="0" destOrd="0" presId="urn:microsoft.com/office/officeart/2005/8/layout/radial3"/>
    <dgm:cxn modelId="{D48AF6CB-C7CC-4440-AC2C-89E9DECC867C}" srcId="{83F0F70A-21DC-4ADE-816C-AC00ADAB59CD}" destId="{C7D6DBAB-17BD-4A8E-BC23-7A05812383B0}" srcOrd="0" destOrd="0" parTransId="{2D8ECD99-4714-406E-BA1C-041E15097FEF}" sibTransId="{2D7046B6-73BA-4A97-A7C3-9F92A1C971BB}"/>
    <dgm:cxn modelId="{1ED4EF67-474B-4018-BE44-6FDAA9F8D0CF}" type="presOf" srcId="{7C2EEB06-3882-4ADC-8A46-4C4611F4698A}" destId="{D4FB689C-81B2-4CB3-B771-1E0727066889}" srcOrd="0" destOrd="0" presId="urn:microsoft.com/office/officeart/2005/8/layout/radial3"/>
    <dgm:cxn modelId="{F81353F1-B3C1-48BA-AF12-BD83FED78F69}" srcId="{83F0F70A-21DC-4ADE-816C-AC00ADAB59CD}" destId="{7C2EEB06-3882-4ADC-8A46-4C4611F4698A}" srcOrd="3" destOrd="0" parTransId="{278A922A-B903-4F61-B5C8-CCB4D7DB06AD}" sibTransId="{6D1993FB-FB35-4395-BFDD-CE9EF953B51B}"/>
    <dgm:cxn modelId="{5962754A-2355-4C5C-A7E0-64C99A0DF6E9}" type="presParOf" srcId="{6DB4C7FB-31D8-48C6-83FA-BC3FE9202686}" destId="{EEED6372-F6B9-4990-8355-0D4455291F40}" srcOrd="0" destOrd="0" presId="urn:microsoft.com/office/officeart/2005/8/layout/radial3"/>
    <dgm:cxn modelId="{4D5FD65B-E862-4B0A-9DA2-650049D43BB2}" type="presParOf" srcId="{EEED6372-F6B9-4990-8355-0D4455291F40}" destId="{E2275543-8560-4299-9276-84D8C0B3EE07}" srcOrd="0" destOrd="0" presId="urn:microsoft.com/office/officeart/2005/8/layout/radial3"/>
    <dgm:cxn modelId="{828B80C6-5281-4FF2-832B-07907131C734}" type="presParOf" srcId="{EEED6372-F6B9-4990-8355-0D4455291F40}" destId="{BA063723-460C-43E0-ACCA-4275FEE7E36F}" srcOrd="1" destOrd="0" presId="urn:microsoft.com/office/officeart/2005/8/layout/radial3"/>
    <dgm:cxn modelId="{CEC77AB0-A583-4F4A-85A7-2CBAB7F4F815}" type="presParOf" srcId="{EEED6372-F6B9-4990-8355-0D4455291F40}" destId="{CDEEBC5E-383B-468C-A61B-F4714E36B48B}" srcOrd="2" destOrd="0" presId="urn:microsoft.com/office/officeart/2005/8/layout/radial3"/>
    <dgm:cxn modelId="{19A04DCD-7A5A-42BC-9EF9-0FC487E6522A}" type="presParOf" srcId="{EEED6372-F6B9-4990-8355-0D4455291F40}" destId="{24B43A45-697F-43A4-9C45-47B5090AD63E}" srcOrd="3" destOrd="0" presId="urn:microsoft.com/office/officeart/2005/8/layout/radial3"/>
    <dgm:cxn modelId="{BFE6D35E-4D55-492F-8C9A-B76A31139B13}" type="presParOf" srcId="{EEED6372-F6B9-4990-8355-0D4455291F40}" destId="{D4FB689C-81B2-4CB3-B771-1E072706688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19C492-7673-4447-9E3C-D5A2E5B887E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A"/>
        </a:p>
      </dgm:t>
    </dgm:pt>
    <dgm:pt modelId="{DFC592CC-BF72-46CB-92E4-7825A27049FE}">
      <dgm:prSet phldrT="[Texto]"/>
      <dgm:spPr/>
      <dgm:t>
        <a:bodyPr/>
        <a:lstStyle/>
        <a:p>
          <a:r>
            <a:rPr lang="es-PA" dirty="0" err="1" smtClean="0"/>
            <a:t>Problem</a:t>
          </a:r>
          <a:endParaRPr lang="es-PA" dirty="0"/>
        </a:p>
      </dgm:t>
    </dgm:pt>
    <dgm:pt modelId="{6DA4F900-AB5C-4FBD-B6BA-4DF47B65913E}" type="parTrans" cxnId="{500BBEC2-95D2-47BA-9684-A227FF3A5707}">
      <dgm:prSet/>
      <dgm:spPr/>
      <dgm:t>
        <a:bodyPr/>
        <a:lstStyle/>
        <a:p>
          <a:endParaRPr lang="es-PA"/>
        </a:p>
      </dgm:t>
    </dgm:pt>
    <dgm:pt modelId="{E0D2B21D-DC92-45D6-B54C-A59E2589D508}" type="sibTrans" cxnId="{500BBEC2-95D2-47BA-9684-A227FF3A5707}">
      <dgm:prSet/>
      <dgm:spPr/>
      <dgm:t>
        <a:bodyPr/>
        <a:lstStyle/>
        <a:p>
          <a:endParaRPr lang="es-PA"/>
        </a:p>
      </dgm:t>
    </dgm:pt>
    <dgm:pt modelId="{24BC983B-6C80-4648-88E1-72A24AECA45B}">
      <dgm:prSet phldrT="[Texto]"/>
      <dgm:spPr/>
      <dgm:t>
        <a:bodyPr/>
        <a:lstStyle/>
        <a:p>
          <a:r>
            <a:rPr lang="es-PA" dirty="0" err="1" smtClean="0"/>
            <a:t>Environment</a:t>
          </a:r>
          <a:endParaRPr lang="es-PA" dirty="0"/>
        </a:p>
      </dgm:t>
    </dgm:pt>
    <dgm:pt modelId="{4D372575-8778-49DE-B9EC-D705D684C795}" type="parTrans" cxnId="{286BBD92-25DB-4745-99FE-FFEBA0A83E3A}">
      <dgm:prSet/>
      <dgm:spPr/>
      <dgm:t>
        <a:bodyPr/>
        <a:lstStyle/>
        <a:p>
          <a:endParaRPr lang="es-PA"/>
        </a:p>
      </dgm:t>
    </dgm:pt>
    <dgm:pt modelId="{D99C468B-E1F4-4D29-B43B-2A59DCAFFBD4}" type="sibTrans" cxnId="{286BBD92-25DB-4745-99FE-FFEBA0A83E3A}">
      <dgm:prSet/>
      <dgm:spPr/>
      <dgm:t>
        <a:bodyPr/>
        <a:lstStyle/>
        <a:p>
          <a:endParaRPr lang="es-PA"/>
        </a:p>
      </dgm:t>
    </dgm:pt>
    <dgm:pt modelId="{EF560489-07E3-422F-96F6-54A11652DF47}">
      <dgm:prSet phldrT="[Texto]"/>
      <dgm:spPr/>
      <dgm:t>
        <a:bodyPr/>
        <a:lstStyle/>
        <a:p>
          <a:r>
            <a:rPr lang="es-PA" dirty="0" err="1" smtClean="0"/>
            <a:t>Consum</a:t>
          </a:r>
          <a:endParaRPr lang="es-PA" dirty="0"/>
        </a:p>
      </dgm:t>
    </dgm:pt>
    <dgm:pt modelId="{0E312382-E019-4AC0-BA76-40880889B850}" type="parTrans" cxnId="{D3064B90-D300-40E1-A98E-74B704E326E7}">
      <dgm:prSet/>
      <dgm:spPr/>
      <dgm:t>
        <a:bodyPr/>
        <a:lstStyle/>
        <a:p>
          <a:endParaRPr lang="es-PA"/>
        </a:p>
      </dgm:t>
    </dgm:pt>
    <dgm:pt modelId="{91D4D682-F848-4547-BC32-381EF2358093}" type="sibTrans" cxnId="{D3064B90-D300-40E1-A98E-74B704E326E7}">
      <dgm:prSet/>
      <dgm:spPr/>
      <dgm:t>
        <a:bodyPr/>
        <a:lstStyle/>
        <a:p>
          <a:endParaRPr lang="es-PA"/>
        </a:p>
      </dgm:t>
    </dgm:pt>
    <dgm:pt modelId="{174E8DB5-69BC-4397-BE1E-0334BCB6857D}">
      <dgm:prSet phldrT="[Texto]"/>
      <dgm:spPr/>
      <dgm:t>
        <a:bodyPr/>
        <a:lstStyle/>
        <a:p>
          <a:r>
            <a:rPr lang="es-PA" dirty="0" err="1" smtClean="0"/>
            <a:t>Awareness</a:t>
          </a:r>
          <a:endParaRPr lang="es-PA" dirty="0"/>
        </a:p>
      </dgm:t>
    </dgm:pt>
    <dgm:pt modelId="{EBB60602-74F8-4ED2-9AA8-6610434FFB35}" type="parTrans" cxnId="{9020B291-52C1-4BFE-B1C3-58A336005D6B}">
      <dgm:prSet/>
      <dgm:spPr/>
      <dgm:t>
        <a:bodyPr/>
        <a:lstStyle/>
        <a:p>
          <a:endParaRPr lang="es-PA"/>
        </a:p>
      </dgm:t>
    </dgm:pt>
    <dgm:pt modelId="{18D9FDDE-E7B9-4E37-AD51-72713D9D003E}" type="sibTrans" cxnId="{9020B291-52C1-4BFE-B1C3-58A336005D6B}">
      <dgm:prSet/>
      <dgm:spPr/>
      <dgm:t>
        <a:bodyPr/>
        <a:lstStyle/>
        <a:p>
          <a:endParaRPr lang="es-PA"/>
        </a:p>
      </dgm:t>
    </dgm:pt>
    <dgm:pt modelId="{1C4505DE-640B-4D83-B212-084F611F68B1}">
      <dgm:prSet phldrT="[Texto]"/>
      <dgm:spPr/>
      <dgm:t>
        <a:bodyPr/>
        <a:lstStyle/>
        <a:p>
          <a:r>
            <a:rPr lang="es-PA" dirty="0" err="1" smtClean="0"/>
            <a:t>Consciousness</a:t>
          </a:r>
          <a:endParaRPr lang="es-PA" dirty="0"/>
        </a:p>
      </dgm:t>
    </dgm:pt>
    <dgm:pt modelId="{642274E3-BE99-4968-A966-1D726E8A97E4}" type="parTrans" cxnId="{9A38C1AB-FFCE-498A-A795-B7FF249BDBD6}">
      <dgm:prSet/>
      <dgm:spPr/>
      <dgm:t>
        <a:bodyPr/>
        <a:lstStyle/>
        <a:p>
          <a:endParaRPr lang="es-PA"/>
        </a:p>
      </dgm:t>
    </dgm:pt>
    <dgm:pt modelId="{1334A8E6-7A25-4432-867A-BCF1659AB2A0}" type="sibTrans" cxnId="{9A38C1AB-FFCE-498A-A795-B7FF249BDBD6}">
      <dgm:prSet/>
      <dgm:spPr/>
      <dgm:t>
        <a:bodyPr/>
        <a:lstStyle/>
        <a:p>
          <a:endParaRPr lang="es-PA"/>
        </a:p>
      </dgm:t>
    </dgm:pt>
    <dgm:pt modelId="{5EA1C590-C0DA-44F1-BAB7-6FF230993A88}">
      <dgm:prSet phldrT="[Texto]"/>
      <dgm:spPr/>
      <dgm:t>
        <a:bodyPr/>
        <a:lstStyle/>
        <a:p>
          <a:r>
            <a:rPr lang="es-PA" dirty="0" err="1" smtClean="0"/>
            <a:t>Manuf</a:t>
          </a:r>
          <a:endParaRPr lang="es-PA" dirty="0"/>
        </a:p>
      </dgm:t>
    </dgm:pt>
    <dgm:pt modelId="{FFC9EF7D-3067-4F6C-AC09-2A6F13FD21D7}" type="parTrans" cxnId="{45EF2DED-5D5E-48F6-91BF-8E0288F26534}">
      <dgm:prSet/>
      <dgm:spPr/>
      <dgm:t>
        <a:bodyPr/>
        <a:lstStyle/>
        <a:p>
          <a:endParaRPr lang="es-PA"/>
        </a:p>
      </dgm:t>
    </dgm:pt>
    <dgm:pt modelId="{FB6EE2E3-7D6E-44F2-87AB-CBD9C05D54F7}" type="sibTrans" cxnId="{45EF2DED-5D5E-48F6-91BF-8E0288F26534}">
      <dgm:prSet/>
      <dgm:spPr/>
      <dgm:t>
        <a:bodyPr/>
        <a:lstStyle/>
        <a:p>
          <a:endParaRPr lang="es-PA"/>
        </a:p>
      </dgm:t>
    </dgm:pt>
    <dgm:pt modelId="{FB8183C7-81C5-477C-BA34-628FB4649840}">
      <dgm:prSet phldrT="[Texto]"/>
      <dgm:spPr/>
      <dgm:t>
        <a:bodyPr/>
        <a:lstStyle/>
        <a:p>
          <a:r>
            <a:rPr lang="es-PA" dirty="0" err="1" smtClean="0"/>
            <a:t>Improved</a:t>
          </a:r>
          <a:r>
            <a:rPr lang="es-PA" dirty="0" smtClean="0"/>
            <a:t> </a:t>
          </a:r>
          <a:r>
            <a:rPr lang="es-PA" dirty="0" err="1" smtClean="0"/>
            <a:t>appliances</a:t>
          </a:r>
          <a:endParaRPr lang="es-PA" dirty="0"/>
        </a:p>
      </dgm:t>
    </dgm:pt>
    <dgm:pt modelId="{DC65C270-E50D-4A83-9A05-A6744360461F}" type="parTrans" cxnId="{F3AADF0E-3230-488E-B8EA-E830B450B8BC}">
      <dgm:prSet/>
      <dgm:spPr/>
      <dgm:t>
        <a:bodyPr/>
        <a:lstStyle/>
        <a:p>
          <a:endParaRPr lang="es-PA"/>
        </a:p>
      </dgm:t>
    </dgm:pt>
    <dgm:pt modelId="{88601370-CACF-4C79-AC5D-0E2A3D9F7B10}" type="sibTrans" cxnId="{F3AADF0E-3230-488E-B8EA-E830B450B8BC}">
      <dgm:prSet/>
      <dgm:spPr/>
      <dgm:t>
        <a:bodyPr/>
        <a:lstStyle/>
        <a:p>
          <a:endParaRPr lang="es-PA"/>
        </a:p>
      </dgm:t>
    </dgm:pt>
    <dgm:pt modelId="{FF2D0E75-2EBC-4F4F-A1DC-513DA5F7E297}">
      <dgm:prSet phldrT="[Texto]"/>
      <dgm:spPr/>
      <dgm:t>
        <a:bodyPr/>
        <a:lstStyle/>
        <a:p>
          <a:r>
            <a:rPr lang="es-PA" dirty="0" err="1" smtClean="0"/>
            <a:t>Information</a:t>
          </a:r>
          <a:r>
            <a:rPr lang="es-PA" dirty="0" smtClean="0"/>
            <a:t> of new </a:t>
          </a:r>
          <a:r>
            <a:rPr lang="es-PA" dirty="0" err="1" smtClean="0"/>
            <a:t>characteristics</a:t>
          </a:r>
          <a:r>
            <a:rPr lang="es-PA" dirty="0" smtClean="0"/>
            <a:t> </a:t>
          </a:r>
          <a:endParaRPr lang="es-PA" dirty="0"/>
        </a:p>
      </dgm:t>
    </dgm:pt>
    <dgm:pt modelId="{763C16D9-2E22-4F2F-9081-3578C5F903C6}" type="parTrans" cxnId="{35AB4531-15EC-435D-A6D9-12A092E825D9}">
      <dgm:prSet/>
      <dgm:spPr/>
      <dgm:t>
        <a:bodyPr/>
        <a:lstStyle/>
        <a:p>
          <a:endParaRPr lang="es-PA"/>
        </a:p>
      </dgm:t>
    </dgm:pt>
    <dgm:pt modelId="{E6F232A7-B525-4B7D-8E00-38D8C02D64C6}" type="sibTrans" cxnId="{35AB4531-15EC-435D-A6D9-12A092E825D9}">
      <dgm:prSet/>
      <dgm:spPr/>
      <dgm:t>
        <a:bodyPr/>
        <a:lstStyle/>
        <a:p>
          <a:endParaRPr lang="es-PA"/>
        </a:p>
      </dgm:t>
    </dgm:pt>
    <dgm:pt modelId="{D785D1A3-9AA5-4F6A-8F20-31BAFD568752}" type="pres">
      <dgm:prSet presAssocID="{A119C492-7673-4447-9E3C-D5A2E5B887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EB3581-4966-4CF7-8AAA-1CD3EA8E3F37}" type="pres">
      <dgm:prSet presAssocID="{DFC592CC-BF72-46CB-92E4-7825A27049FE}" presName="composite" presStyleCnt="0"/>
      <dgm:spPr/>
    </dgm:pt>
    <dgm:pt modelId="{94F10808-4C46-4C63-ADFA-0C8C09E87A85}" type="pres">
      <dgm:prSet presAssocID="{DFC592CC-BF72-46CB-92E4-7825A27049F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C614EC-3021-4D3D-AAE6-F5B8AD713DEE}" type="pres">
      <dgm:prSet presAssocID="{DFC592CC-BF72-46CB-92E4-7825A27049F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4D0D5BF-0843-44F3-AABE-6C59580F106C}" type="pres">
      <dgm:prSet presAssocID="{E0D2B21D-DC92-45D6-B54C-A59E2589D508}" presName="sp" presStyleCnt="0"/>
      <dgm:spPr/>
    </dgm:pt>
    <dgm:pt modelId="{87960EA3-C681-45C4-B201-811CC5EE2B03}" type="pres">
      <dgm:prSet presAssocID="{EF560489-07E3-422F-96F6-54A11652DF47}" presName="composite" presStyleCnt="0"/>
      <dgm:spPr/>
    </dgm:pt>
    <dgm:pt modelId="{4C8AD73A-E8DF-46A5-AC25-5798E003C12E}" type="pres">
      <dgm:prSet presAssocID="{EF560489-07E3-422F-96F6-54A11652DF4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750A05A-ADA9-49D0-BD9B-334F0190FD27}" type="pres">
      <dgm:prSet presAssocID="{EF560489-07E3-422F-96F6-54A11652DF4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27BE1DD-457D-40C0-884C-4C562F9D3E5A}" type="pres">
      <dgm:prSet presAssocID="{91D4D682-F848-4547-BC32-381EF2358093}" presName="sp" presStyleCnt="0"/>
      <dgm:spPr/>
    </dgm:pt>
    <dgm:pt modelId="{12147ECB-72C1-4DAD-B60D-4D8F0C005619}" type="pres">
      <dgm:prSet presAssocID="{5EA1C590-C0DA-44F1-BAB7-6FF230993A88}" presName="composite" presStyleCnt="0"/>
      <dgm:spPr/>
    </dgm:pt>
    <dgm:pt modelId="{98F43BA4-A59D-49C8-ADB7-98F3695F40B2}" type="pres">
      <dgm:prSet presAssocID="{5EA1C590-C0DA-44F1-BAB7-6FF230993A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F3FE0B-3A25-4599-B121-27932EF448C5}" type="pres">
      <dgm:prSet presAssocID="{5EA1C590-C0DA-44F1-BAB7-6FF230993A8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38B330E6-2C1D-4C33-B230-6FE752DBE7B1}" type="presOf" srcId="{DFC592CC-BF72-46CB-92E4-7825A27049FE}" destId="{94F10808-4C46-4C63-ADFA-0C8C09E87A85}" srcOrd="0" destOrd="0" presId="urn:microsoft.com/office/officeart/2005/8/layout/chevron2"/>
    <dgm:cxn modelId="{9020B291-52C1-4BFE-B1C3-58A336005D6B}" srcId="{EF560489-07E3-422F-96F6-54A11652DF47}" destId="{174E8DB5-69BC-4397-BE1E-0334BCB6857D}" srcOrd="0" destOrd="0" parTransId="{EBB60602-74F8-4ED2-9AA8-6610434FFB35}" sibTransId="{18D9FDDE-E7B9-4E37-AD51-72713D9D003E}"/>
    <dgm:cxn modelId="{D3064B90-D300-40E1-A98E-74B704E326E7}" srcId="{A119C492-7673-4447-9E3C-D5A2E5B887E3}" destId="{EF560489-07E3-422F-96F6-54A11652DF47}" srcOrd="1" destOrd="0" parTransId="{0E312382-E019-4AC0-BA76-40880889B850}" sibTransId="{91D4D682-F848-4547-BC32-381EF2358093}"/>
    <dgm:cxn modelId="{80E4E84E-B525-4615-B1CF-9F9BF2CEC48D}" type="presOf" srcId="{174E8DB5-69BC-4397-BE1E-0334BCB6857D}" destId="{2750A05A-ADA9-49D0-BD9B-334F0190FD27}" srcOrd="0" destOrd="0" presId="urn:microsoft.com/office/officeart/2005/8/layout/chevron2"/>
    <dgm:cxn modelId="{032C41B8-2BA4-4F25-B6A6-85BAB809EA63}" type="presOf" srcId="{1C4505DE-640B-4D83-B212-084F611F68B1}" destId="{2750A05A-ADA9-49D0-BD9B-334F0190FD27}" srcOrd="0" destOrd="1" presId="urn:microsoft.com/office/officeart/2005/8/layout/chevron2"/>
    <dgm:cxn modelId="{35AB4531-15EC-435D-A6D9-12A092E825D9}" srcId="{5EA1C590-C0DA-44F1-BAB7-6FF230993A88}" destId="{FF2D0E75-2EBC-4F4F-A1DC-513DA5F7E297}" srcOrd="1" destOrd="0" parTransId="{763C16D9-2E22-4F2F-9081-3578C5F903C6}" sibTransId="{E6F232A7-B525-4B7D-8E00-38D8C02D64C6}"/>
    <dgm:cxn modelId="{B6B36F03-CADB-42E0-94A4-5FD1FE243CA6}" type="presOf" srcId="{FF2D0E75-2EBC-4F4F-A1DC-513DA5F7E297}" destId="{A4F3FE0B-3A25-4599-B121-27932EF448C5}" srcOrd="0" destOrd="1" presId="urn:microsoft.com/office/officeart/2005/8/layout/chevron2"/>
    <dgm:cxn modelId="{9A38C1AB-FFCE-498A-A795-B7FF249BDBD6}" srcId="{EF560489-07E3-422F-96F6-54A11652DF47}" destId="{1C4505DE-640B-4D83-B212-084F611F68B1}" srcOrd="1" destOrd="0" parTransId="{642274E3-BE99-4968-A966-1D726E8A97E4}" sibTransId="{1334A8E6-7A25-4432-867A-BCF1659AB2A0}"/>
    <dgm:cxn modelId="{937FC85D-7606-4297-903E-9D7ACA9616CB}" type="presOf" srcId="{FB8183C7-81C5-477C-BA34-628FB4649840}" destId="{A4F3FE0B-3A25-4599-B121-27932EF448C5}" srcOrd="0" destOrd="0" presId="urn:microsoft.com/office/officeart/2005/8/layout/chevron2"/>
    <dgm:cxn modelId="{500BBEC2-95D2-47BA-9684-A227FF3A5707}" srcId="{A119C492-7673-4447-9E3C-D5A2E5B887E3}" destId="{DFC592CC-BF72-46CB-92E4-7825A27049FE}" srcOrd="0" destOrd="0" parTransId="{6DA4F900-AB5C-4FBD-B6BA-4DF47B65913E}" sibTransId="{E0D2B21D-DC92-45D6-B54C-A59E2589D508}"/>
    <dgm:cxn modelId="{F3AADF0E-3230-488E-B8EA-E830B450B8BC}" srcId="{5EA1C590-C0DA-44F1-BAB7-6FF230993A88}" destId="{FB8183C7-81C5-477C-BA34-628FB4649840}" srcOrd="0" destOrd="0" parTransId="{DC65C270-E50D-4A83-9A05-A6744360461F}" sibTransId="{88601370-CACF-4C79-AC5D-0E2A3D9F7B10}"/>
    <dgm:cxn modelId="{D4D018BB-6D4E-4323-9636-629A5ED8F254}" type="presOf" srcId="{EF560489-07E3-422F-96F6-54A11652DF47}" destId="{4C8AD73A-E8DF-46A5-AC25-5798E003C12E}" srcOrd="0" destOrd="0" presId="urn:microsoft.com/office/officeart/2005/8/layout/chevron2"/>
    <dgm:cxn modelId="{45EF2DED-5D5E-48F6-91BF-8E0288F26534}" srcId="{A119C492-7673-4447-9E3C-D5A2E5B887E3}" destId="{5EA1C590-C0DA-44F1-BAB7-6FF230993A88}" srcOrd="2" destOrd="0" parTransId="{FFC9EF7D-3067-4F6C-AC09-2A6F13FD21D7}" sibTransId="{FB6EE2E3-7D6E-44F2-87AB-CBD9C05D54F7}"/>
    <dgm:cxn modelId="{153FC3A1-9BF3-49E5-890E-3A1FF12F3D72}" type="presOf" srcId="{A119C492-7673-4447-9E3C-D5A2E5B887E3}" destId="{D785D1A3-9AA5-4F6A-8F20-31BAFD568752}" srcOrd="0" destOrd="0" presId="urn:microsoft.com/office/officeart/2005/8/layout/chevron2"/>
    <dgm:cxn modelId="{A1238A30-8CF5-4ADD-A546-C000D33E9993}" type="presOf" srcId="{5EA1C590-C0DA-44F1-BAB7-6FF230993A88}" destId="{98F43BA4-A59D-49C8-ADB7-98F3695F40B2}" srcOrd="0" destOrd="0" presId="urn:microsoft.com/office/officeart/2005/8/layout/chevron2"/>
    <dgm:cxn modelId="{286BBD92-25DB-4745-99FE-FFEBA0A83E3A}" srcId="{DFC592CC-BF72-46CB-92E4-7825A27049FE}" destId="{24BC983B-6C80-4648-88E1-72A24AECA45B}" srcOrd="0" destOrd="0" parTransId="{4D372575-8778-49DE-B9EC-D705D684C795}" sibTransId="{D99C468B-E1F4-4D29-B43B-2A59DCAFFBD4}"/>
    <dgm:cxn modelId="{C9383998-1C0E-4316-A9ED-06DDA94F84AD}" type="presOf" srcId="{24BC983B-6C80-4648-88E1-72A24AECA45B}" destId="{C7C614EC-3021-4D3D-AAE6-F5B8AD713DEE}" srcOrd="0" destOrd="0" presId="urn:microsoft.com/office/officeart/2005/8/layout/chevron2"/>
    <dgm:cxn modelId="{45F3D3BD-C90B-4ED9-9235-CF01A4A9464F}" type="presParOf" srcId="{D785D1A3-9AA5-4F6A-8F20-31BAFD568752}" destId="{52EB3581-4966-4CF7-8AAA-1CD3EA8E3F37}" srcOrd="0" destOrd="0" presId="urn:microsoft.com/office/officeart/2005/8/layout/chevron2"/>
    <dgm:cxn modelId="{A49B4C96-23A9-43C4-B981-40E0F1CA8D9A}" type="presParOf" srcId="{52EB3581-4966-4CF7-8AAA-1CD3EA8E3F37}" destId="{94F10808-4C46-4C63-ADFA-0C8C09E87A85}" srcOrd="0" destOrd="0" presId="urn:microsoft.com/office/officeart/2005/8/layout/chevron2"/>
    <dgm:cxn modelId="{0CED9CED-A57D-4E53-AFDD-05D94945A352}" type="presParOf" srcId="{52EB3581-4966-4CF7-8AAA-1CD3EA8E3F37}" destId="{C7C614EC-3021-4D3D-AAE6-F5B8AD713DEE}" srcOrd="1" destOrd="0" presId="urn:microsoft.com/office/officeart/2005/8/layout/chevron2"/>
    <dgm:cxn modelId="{13517DF1-BEAF-4783-A312-2C2228F2C4BB}" type="presParOf" srcId="{D785D1A3-9AA5-4F6A-8F20-31BAFD568752}" destId="{54D0D5BF-0843-44F3-AABE-6C59580F106C}" srcOrd="1" destOrd="0" presId="urn:microsoft.com/office/officeart/2005/8/layout/chevron2"/>
    <dgm:cxn modelId="{53D101F4-E9C1-4B1D-A40C-29F9823DB906}" type="presParOf" srcId="{D785D1A3-9AA5-4F6A-8F20-31BAFD568752}" destId="{87960EA3-C681-45C4-B201-811CC5EE2B03}" srcOrd="2" destOrd="0" presId="urn:microsoft.com/office/officeart/2005/8/layout/chevron2"/>
    <dgm:cxn modelId="{B070FA5E-D892-4780-8745-C208965DEC1A}" type="presParOf" srcId="{87960EA3-C681-45C4-B201-811CC5EE2B03}" destId="{4C8AD73A-E8DF-46A5-AC25-5798E003C12E}" srcOrd="0" destOrd="0" presId="urn:microsoft.com/office/officeart/2005/8/layout/chevron2"/>
    <dgm:cxn modelId="{A91A44F2-513B-40FB-BA6E-C73DF8E73796}" type="presParOf" srcId="{87960EA3-C681-45C4-B201-811CC5EE2B03}" destId="{2750A05A-ADA9-49D0-BD9B-334F0190FD27}" srcOrd="1" destOrd="0" presId="urn:microsoft.com/office/officeart/2005/8/layout/chevron2"/>
    <dgm:cxn modelId="{7CED8BB8-6A73-4454-B7C5-EFADE9EFB9DD}" type="presParOf" srcId="{D785D1A3-9AA5-4F6A-8F20-31BAFD568752}" destId="{D27BE1DD-457D-40C0-884C-4C562F9D3E5A}" srcOrd="3" destOrd="0" presId="urn:microsoft.com/office/officeart/2005/8/layout/chevron2"/>
    <dgm:cxn modelId="{B8E2BE1B-32BB-404C-8C3E-9A46652398F4}" type="presParOf" srcId="{D785D1A3-9AA5-4F6A-8F20-31BAFD568752}" destId="{12147ECB-72C1-4DAD-B60D-4D8F0C005619}" srcOrd="4" destOrd="0" presId="urn:microsoft.com/office/officeart/2005/8/layout/chevron2"/>
    <dgm:cxn modelId="{F60E4BE5-2F08-49F5-975A-5D941BBFFD7B}" type="presParOf" srcId="{12147ECB-72C1-4DAD-B60D-4D8F0C005619}" destId="{98F43BA4-A59D-49C8-ADB7-98F3695F40B2}" srcOrd="0" destOrd="0" presId="urn:microsoft.com/office/officeart/2005/8/layout/chevron2"/>
    <dgm:cxn modelId="{60FEC966-CECD-4955-9C2C-F617EE464724}" type="presParOf" srcId="{12147ECB-72C1-4DAD-B60D-4D8F0C005619}" destId="{A4F3FE0B-3A25-4599-B121-27932EF448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75543-8560-4299-9276-84D8C0B3EE07}">
      <dsp:nvSpPr>
        <dsp:cNvPr id="0" name=""/>
        <dsp:cNvSpPr/>
      </dsp:nvSpPr>
      <dsp:spPr>
        <a:xfrm>
          <a:off x="852053" y="1187351"/>
          <a:ext cx="2122660" cy="212266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6500" kern="1200" dirty="0" smtClean="0"/>
            <a:t>D</a:t>
          </a:r>
          <a:endParaRPr lang="es-PA" sz="6500" kern="1200" dirty="0"/>
        </a:p>
      </dsp:txBody>
      <dsp:txXfrm>
        <a:off x="852053" y="1187351"/>
        <a:ext cx="2122660" cy="2122660"/>
      </dsp:txXfrm>
    </dsp:sp>
    <dsp:sp modelId="{BA063723-460C-43E0-ACCA-4275FEE7E36F}">
      <dsp:nvSpPr>
        <dsp:cNvPr id="0" name=""/>
        <dsp:cNvSpPr/>
      </dsp:nvSpPr>
      <dsp:spPr>
        <a:xfrm>
          <a:off x="1382718" y="335676"/>
          <a:ext cx="1061330" cy="1061330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S1</a:t>
          </a:r>
          <a:endParaRPr lang="es-PA" sz="4500" kern="1200" dirty="0"/>
        </a:p>
      </dsp:txBody>
      <dsp:txXfrm>
        <a:off x="1382718" y="335676"/>
        <a:ext cx="1061330" cy="1061330"/>
      </dsp:txXfrm>
    </dsp:sp>
    <dsp:sp modelId="{CDEEBC5E-383B-468C-A61B-F4714E36B48B}">
      <dsp:nvSpPr>
        <dsp:cNvPr id="0" name=""/>
        <dsp:cNvSpPr/>
      </dsp:nvSpPr>
      <dsp:spPr>
        <a:xfrm>
          <a:off x="276505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S2</a:t>
          </a:r>
          <a:endParaRPr lang="es-PA" sz="4500" kern="1200" dirty="0"/>
        </a:p>
      </dsp:txBody>
      <dsp:txXfrm>
        <a:off x="2765058" y="1718016"/>
        <a:ext cx="1061330" cy="1061330"/>
      </dsp:txXfrm>
    </dsp:sp>
    <dsp:sp modelId="{24B43A45-697F-43A4-9C45-47B5090AD63E}">
      <dsp:nvSpPr>
        <dsp:cNvPr id="0" name=""/>
        <dsp:cNvSpPr/>
      </dsp:nvSpPr>
      <dsp:spPr>
        <a:xfrm>
          <a:off x="1382718" y="3100356"/>
          <a:ext cx="1061330" cy="1061330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S4</a:t>
          </a:r>
          <a:endParaRPr lang="es-PA" sz="4500" kern="1200" dirty="0"/>
        </a:p>
      </dsp:txBody>
      <dsp:txXfrm>
        <a:off x="1382718" y="3100356"/>
        <a:ext cx="1061330" cy="1061330"/>
      </dsp:txXfrm>
    </dsp:sp>
    <dsp:sp modelId="{D4FB689C-81B2-4CB3-B771-1E0727066889}">
      <dsp:nvSpPr>
        <dsp:cNvPr id="0" name=""/>
        <dsp:cNvSpPr/>
      </dsp:nvSpPr>
      <dsp:spPr>
        <a:xfrm>
          <a:off x="37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S3</a:t>
          </a:r>
          <a:endParaRPr lang="es-PA" sz="4500" kern="1200" dirty="0"/>
        </a:p>
      </dsp:txBody>
      <dsp:txXfrm>
        <a:off x="378" y="1718016"/>
        <a:ext cx="1061330" cy="106133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75543-8560-4299-9276-84D8C0B3EE07}">
      <dsp:nvSpPr>
        <dsp:cNvPr id="0" name=""/>
        <dsp:cNvSpPr/>
      </dsp:nvSpPr>
      <dsp:spPr>
        <a:xfrm>
          <a:off x="864107" y="1008117"/>
          <a:ext cx="2122660" cy="212266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6500" kern="1200" dirty="0" smtClean="0"/>
            <a:t>D</a:t>
          </a:r>
          <a:endParaRPr lang="es-PA" sz="6500" kern="1200" dirty="0"/>
        </a:p>
      </dsp:txBody>
      <dsp:txXfrm>
        <a:off x="864107" y="1008117"/>
        <a:ext cx="2122660" cy="2122660"/>
      </dsp:txXfrm>
    </dsp:sp>
    <dsp:sp modelId="{BA063723-460C-43E0-ACCA-4275FEE7E36F}">
      <dsp:nvSpPr>
        <dsp:cNvPr id="0" name=""/>
        <dsp:cNvSpPr/>
      </dsp:nvSpPr>
      <dsp:spPr>
        <a:xfrm>
          <a:off x="1382718" y="335676"/>
          <a:ext cx="1061330" cy="1061330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S1</a:t>
          </a:r>
          <a:endParaRPr lang="es-PA" sz="4500" kern="1200" dirty="0"/>
        </a:p>
      </dsp:txBody>
      <dsp:txXfrm>
        <a:off x="1382718" y="335676"/>
        <a:ext cx="1061330" cy="1061330"/>
      </dsp:txXfrm>
    </dsp:sp>
    <dsp:sp modelId="{CDEEBC5E-383B-468C-A61B-F4714E36B48B}">
      <dsp:nvSpPr>
        <dsp:cNvPr id="0" name=""/>
        <dsp:cNvSpPr/>
      </dsp:nvSpPr>
      <dsp:spPr>
        <a:xfrm>
          <a:off x="276505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S2</a:t>
          </a:r>
          <a:endParaRPr lang="es-PA" sz="4500" kern="1200" dirty="0"/>
        </a:p>
      </dsp:txBody>
      <dsp:txXfrm>
        <a:off x="2765058" y="1718016"/>
        <a:ext cx="1061330" cy="1061330"/>
      </dsp:txXfrm>
    </dsp:sp>
    <dsp:sp modelId="{24B43A45-697F-43A4-9C45-47B5090AD63E}">
      <dsp:nvSpPr>
        <dsp:cNvPr id="0" name=""/>
        <dsp:cNvSpPr/>
      </dsp:nvSpPr>
      <dsp:spPr>
        <a:xfrm>
          <a:off x="1382718" y="3100356"/>
          <a:ext cx="1061330" cy="1061330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S4</a:t>
          </a:r>
          <a:endParaRPr lang="es-PA" sz="4500" kern="1200" dirty="0"/>
        </a:p>
      </dsp:txBody>
      <dsp:txXfrm>
        <a:off x="1382718" y="3100356"/>
        <a:ext cx="1061330" cy="1061330"/>
      </dsp:txXfrm>
    </dsp:sp>
    <dsp:sp modelId="{D4FB689C-81B2-4CB3-B771-1E0727066889}">
      <dsp:nvSpPr>
        <dsp:cNvPr id="0" name=""/>
        <dsp:cNvSpPr/>
      </dsp:nvSpPr>
      <dsp:spPr>
        <a:xfrm>
          <a:off x="37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S3</a:t>
          </a:r>
          <a:endParaRPr lang="es-PA" sz="4500" kern="1200" dirty="0"/>
        </a:p>
      </dsp:txBody>
      <dsp:txXfrm>
        <a:off x="378" y="1718016"/>
        <a:ext cx="1061330" cy="106133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10808-4C46-4C63-ADFA-0C8C09E87A85}">
      <dsp:nvSpPr>
        <dsp:cNvPr id="0" name=""/>
        <dsp:cNvSpPr/>
      </dsp:nvSpPr>
      <dsp:spPr>
        <a:xfrm rot="5400000" flipH="1">
          <a:off x="-242626" y="242626"/>
          <a:ext cx="1617507" cy="11322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Problem</a:t>
          </a:r>
          <a:endParaRPr lang="es-PA" sz="2500" kern="1200" dirty="0"/>
        </a:p>
      </dsp:txBody>
      <dsp:txXfrm rot="5400000" flipH="1">
        <a:off x="-242626" y="242626"/>
        <a:ext cx="1617507" cy="1132255"/>
      </dsp:txXfrm>
    </dsp:sp>
    <dsp:sp modelId="{C7C614EC-3021-4D3D-AAE6-F5B8AD713DEE}">
      <dsp:nvSpPr>
        <dsp:cNvPr id="0" name=""/>
        <dsp:cNvSpPr/>
      </dsp:nvSpPr>
      <dsp:spPr>
        <a:xfrm rot="5400000">
          <a:off x="2128669" y="-420350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Environment</a:t>
          </a:r>
          <a:endParaRPr lang="es-PA" sz="2000" kern="1200" dirty="0"/>
        </a:p>
      </dsp:txBody>
      <dsp:txXfrm rot="5400000">
        <a:off x="2128669" y="-420350"/>
        <a:ext cx="1051380" cy="3044208"/>
      </dsp:txXfrm>
    </dsp:sp>
    <dsp:sp modelId="{4C8AD73A-E8DF-46A5-AC25-5798E003C12E}">
      <dsp:nvSpPr>
        <dsp:cNvPr id="0" name=""/>
        <dsp:cNvSpPr/>
      </dsp:nvSpPr>
      <dsp:spPr>
        <a:xfrm rot="5400000" flipH="1">
          <a:off x="-242626" y="1610785"/>
          <a:ext cx="1617507" cy="1132255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Consum</a:t>
          </a:r>
          <a:endParaRPr lang="es-PA" sz="2500" kern="1200" dirty="0"/>
        </a:p>
      </dsp:txBody>
      <dsp:txXfrm rot="5400000" flipH="1">
        <a:off x="-242626" y="1610785"/>
        <a:ext cx="1617507" cy="1132255"/>
      </dsp:txXfrm>
    </dsp:sp>
    <dsp:sp modelId="{2750A05A-ADA9-49D0-BD9B-334F0190FD27}">
      <dsp:nvSpPr>
        <dsp:cNvPr id="0" name=""/>
        <dsp:cNvSpPr/>
      </dsp:nvSpPr>
      <dsp:spPr>
        <a:xfrm rot="5400000">
          <a:off x="2128669" y="947807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Awareness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Consciousness</a:t>
          </a:r>
          <a:endParaRPr lang="es-PA" sz="2000" kern="1200" dirty="0"/>
        </a:p>
      </dsp:txBody>
      <dsp:txXfrm rot="5400000">
        <a:off x="2128669" y="947807"/>
        <a:ext cx="1051380" cy="3044208"/>
      </dsp:txXfrm>
    </dsp:sp>
    <dsp:sp modelId="{98F43BA4-A59D-49C8-ADB7-98F3695F40B2}">
      <dsp:nvSpPr>
        <dsp:cNvPr id="0" name=""/>
        <dsp:cNvSpPr/>
      </dsp:nvSpPr>
      <dsp:spPr>
        <a:xfrm rot="5400000" flipH="1">
          <a:off x="-242626" y="3050938"/>
          <a:ext cx="1617507" cy="113225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Manuf</a:t>
          </a:r>
          <a:endParaRPr lang="es-PA" sz="2500" kern="1200" dirty="0"/>
        </a:p>
      </dsp:txBody>
      <dsp:txXfrm rot="5400000" flipH="1">
        <a:off x="-242626" y="3050938"/>
        <a:ext cx="1617507" cy="1132255"/>
      </dsp:txXfrm>
    </dsp:sp>
    <dsp:sp modelId="{A4F3FE0B-3A25-4599-B121-27932EF448C5}">
      <dsp:nvSpPr>
        <dsp:cNvPr id="0" name=""/>
        <dsp:cNvSpPr/>
      </dsp:nvSpPr>
      <dsp:spPr>
        <a:xfrm rot="5400000">
          <a:off x="2128669" y="2387963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Improved</a:t>
          </a:r>
          <a:r>
            <a:rPr lang="es-PA" sz="2000" kern="1200" dirty="0" smtClean="0"/>
            <a:t> </a:t>
          </a:r>
          <a:r>
            <a:rPr lang="es-PA" sz="2000" kern="1200" dirty="0" err="1" smtClean="0"/>
            <a:t>appliances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Information</a:t>
          </a:r>
          <a:r>
            <a:rPr lang="es-PA" sz="2000" kern="1200" dirty="0" smtClean="0"/>
            <a:t> of new </a:t>
          </a:r>
          <a:r>
            <a:rPr lang="es-PA" sz="2000" kern="1200" dirty="0" err="1" smtClean="0"/>
            <a:t>characteristics</a:t>
          </a:r>
          <a:r>
            <a:rPr lang="es-PA" sz="2000" kern="1200" dirty="0" smtClean="0"/>
            <a:t> </a:t>
          </a:r>
          <a:endParaRPr lang="es-PA" sz="2000" kern="1200" dirty="0"/>
        </a:p>
      </dsp:txBody>
      <dsp:txXfrm rot="5400000">
        <a:off x="2128669" y="2387963"/>
        <a:ext cx="1051380" cy="30442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10808-4C46-4C63-ADFA-0C8C09E87A85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Problem</a:t>
          </a:r>
          <a:endParaRPr lang="es-PA" sz="2500" kern="1200" dirty="0"/>
        </a:p>
      </dsp:txBody>
      <dsp:txXfrm rot="5400000">
        <a:off x="-242626" y="242691"/>
        <a:ext cx="1617507" cy="1132255"/>
      </dsp:txXfrm>
    </dsp:sp>
    <dsp:sp modelId="{C7C614EC-3021-4D3D-AAE6-F5B8AD713DEE}">
      <dsp:nvSpPr>
        <dsp:cNvPr id="0" name=""/>
        <dsp:cNvSpPr/>
      </dsp:nvSpPr>
      <dsp:spPr>
        <a:xfrm rot="5400000">
          <a:off x="2128669" y="-996348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Health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Nutrition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Environment</a:t>
          </a:r>
          <a:endParaRPr lang="es-PA" sz="1900" kern="1200" dirty="0"/>
        </a:p>
      </dsp:txBody>
      <dsp:txXfrm rot="5400000">
        <a:off x="2128669" y="-996348"/>
        <a:ext cx="1051380" cy="3044208"/>
      </dsp:txXfrm>
    </dsp:sp>
    <dsp:sp modelId="{4C8AD73A-E8DF-46A5-AC25-5798E003C12E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Consum</a:t>
          </a:r>
          <a:endParaRPr lang="es-PA" sz="2500" kern="1200" dirty="0"/>
        </a:p>
      </dsp:txBody>
      <dsp:txXfrm rot="5400000">
        <a:off x="-242626" y="1666120"/>
        <a:ext cx="1617507" cy="1132255"/>
      </dsp:txXfrm>
    </dsp:sp>
    <dsp:sp modelId="{2750A05A-ADA9-49D0-BD9B-334F0190FD27}">
      <dsp:nvSpPr>
        <dsp:cNvPr id="0" name=""/>
        <dsp:cNvSpPr/>
      </dsp:nvSpPr>
      <dsp:spPr>
        <a:xfrm rot="5400000">
          <a:off x="2128669" y="427079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Awareness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Consciousness</a:t>
          </a:r>
          <a:endParaRPr lang="es-PA" sz="1900" kern="1200" dirty="0"/>
        </a:p>
      </dsp:txBody>
      <dsp:txXfrm rot="5400000">
        <a:off x="2128669" y="427079"/>
        <a:ext cx="1051380" cy="3044208"/>
      </dsp:txXfrm>
    </dsp:sp>
    <dsp:sp modelId="{98F43BA4-A59D-49C8-ADB7-98F3695F40B2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Manuf</a:t>
          </a:r>
          <a:endParaRPr lang="es-PA" sz="2500" kern="1200" dirty="0"/>
        </a:p>
      </dsp:txBody>
      <dsp:txXfrm rot="5400000">
        <a:off x="-242626" y="3089548"/>
        <a:ext cx="1617507" cy="1132255"/>
      </dsp:txXfrm>
    </dsp:sp>
    <dsp:sp modelId="{A4F3FE0B-3A25-4599-B121-27932EF448C5}">
      <dsp:nvSpPr>
        <dsp:cNvPr id="0" name=""/>
        <dsp:cNvSpPr/>
      </dsp:nvSpPr>
      <dsp:spPr>
        <a:xfrm rot="5400000">
          <a:off x="2128669" y="1850508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Improved</a:t>
          </a:r>
          <a:r>
            <a:rPr lang="es-PA" sz="1900" kern="1200" dirty="0" smtClean="0"/>
            <a:t> </a:t>
          </a:r>
          <a:r>
            <a:rPr lang="es-PA" sz="1900" kern="1200" dirty="0" err="1" smtClean="0"/>
            <a:t>products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Information</a:t>
          </a:r>
          <a:r>
            <a:rPr lang="es-PA" sz="1900" kern="1200" dirty="0" smtClean="0"/>
            <a:t> of new </a:t>
          </a:r>
          <a:r>
            <a:rPr lang="es-PA" sz="1900" kern="1200" dirty="0" err="1" smtClean="0"/>
            <a:t>characteristics</a:t>
          </a:r>
          <a:r>
            <a:rPr lang="es-PA" sz="1900" kern="1200" dirty="0" smtClean="0"/>
            <a:t> </a:t>
          </a:r>
          <a:endParaRPr lang="es-PA" sz="1900" kern="1200" dirty="0"/>
        </a:p>
      </dsp:txBody>
      <dsp:txXfrm rot="5400000">
        <a:off x="2128669" y="1850508"/>
        <a:ext cx="1051380" cy="30442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75543-8560-4299-9276-84D8C0B3EE07}">
      <dsp:nvSpPr>
        <dsp:cNvPr id="0" name=""/>
        <dsp:cNvSpPr/>
      </dsp:nvSpPr>
      <dsp:spPr>
        <a:xfrm>
          <a:off x="864107" y="1008117"/>
          <a:ext cx="2122660" cy="212266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6500" kern="1200" dirty="0" smtClean="0"/>
            <a:t>D</a:t>
          </a:r>
          <a:endParaRPr lang="es-PA" sz="6500" kern="1200" dirty="0"/>
        </a:p>
      </dsp:txBody>
      <dsp:txXfrm>
        <a:off x="864107" y="1008117"/>
        <a:ext cx="2122660" cy="2122660"/>
      </dsp:txXfrm>
    </dsp:sp>
    <dsp:sp modelId="{BA063723-460C-43E0-ACCA-4275FEE7E36F}">
      <dsp:nvSpPr>
        <dsp:cNvPr id="0" name=""/>
        <dsp:cNvSpPr/>
      </dsp:nvSpPr>
      <dsp:spPr>
        <a:xfrm>
          <a:off x="1382718" y="335676"/>
          <a:ext cx="1061330" cy="1061330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S1</a:t>
          </a:r>
          <a:endParaRPr lang="es-PA" sz="4500" kern="1200" dirty="0"/>
        </a:p>
      </dsp:txBody>
      <dsp:txXfrm>
        <a:off x="1382718" y="335676"/>
        <a:ext cx="1061330" cy="1061330"/>
      </dsp:txXfrm>
    </dsp:sp>
    <dsp:sp modelId="{CDEEBC5E-383B-468C-A61B-F4714E36B48B}">
      <dsp:nvSpPr>
        <dsp:cNvPr id="0" name=""/>
        <dsp:cNvSpPr/>
      </dsp:nvSpPr>
      <dsp:spPr>
        <a:xfrm>
          <a:off x="276505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S2</a:t>
          </a:r>
          <a:endParaRPr lang="es-PA" sz="4500" kern="1200" dirty="0"/>
        </a:p>
      </dsp:txBody>
      <dsp:txXfrm>
        <a:off x="2765058" y="1718016"/>
        <a:ext cx="1061330" cy="1061330"/>
      </dsp:txXfrm>
    </dsp:sp>
    <dsp:sp modelId="{24B43A45-697F-43A4-9C45-47B5090AD63E}">
      <dsp:nvSpPr>
        <dsp:cNvPr id="0" name=""/>
        <dsp:cNvSpPr/>
      </dsp:nvSpPr>
      <dsp:spPr>
        <a:xfrm>
          <a:off x="1382718" y="3100356"/>
          <a:ext cx="1061330" cy="1061330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S4</a:t>
          </a:r>
          <a:endParaRPr lang="es-PA" sz="4500" kern="1200" dirty="0"/>
        </a:p>
      </dsp:txBody>
      <dsp:txXfrm>
        <a:off x="1382718" y="3100356"/>
        <a:ext cx="1061330" cy="1061330"/>
      </dsp:txXfrm>
    </dsp:sp>
    <dsp:sp modelId="{D4FB689C-81B2-4CB3-B771-1E0727066889}">
      <dsp:nvSpPr>
        <dsp:cNvPr id="0" name=""/>
        <dsp:cNvSpPr/>
      </dsp:nvSpPr>
      <dsp:spPr>
        <a:xfrm>
          <a:off x="37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S3</a:t>
          </a:r>
          <a:endParaRPr lang="es-PA" sz="4500" kern="1200" dirty="0"/>
        </a:p>
      </dsp:txBody>
      <dsp:txXfrm>
        <a:off x="378" y="1718016"/>
        <a:ext cx="1061330" cy="10613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10808-4C46-4C63-ADFA-0C8C09E87A85}">
      <dsp:nvSpPr>
        <dsp:cNvPr id="0" name=""/>
        <dsp:cNvSpPr/>
      </dsp:nvSpPr>
      <dsp:spPr>
        <a:xfrm rot="5400000" flipH="1">
          <a:off x="-242626" y="242626"/>
          <a:ext cx="1617507" cy="11322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Problem</a:t>
          </a:r>
          <a:endParaRPr lang="es-PA" sz="2500" kern="1200" dirty="0"/>
        </a:p>
      </dsp:txBody>
      <dsp:txXfrm rot="5400000" flipH="1">
        <a:off x="-242626" y="242626"/>
        <a:ext cx="1617507" cy="1132255"/>
      </dsp:txXfrm>
    </dsp:sp>
    <dsp:sp modelId="{C7C614EC-3021-4D3D-AAE6-F5B8AD713DEE}">
      <dsp:nvSpPr>
        <dsp:cNvPr id="0" name=""/>
        <dsp:cNvSpPr/>
      </dsp:nvSpPr>
      <dsp:spPr>
        <a:xfrm rot="5400000">
          <a:off x="2128669" y="-420350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Health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Nutrition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Environment</a:t>
          </a:r>
          <a:endParaRPr lang="es-PA" sz="1900" kern="1200" dirty="0"/>
        </a:p>
      </dsp:txBody>
      <dsp:txXfrm rot="5400000">
        <a:off x="2128669" y="-420350"/>
        <a:ext cx="1051380" cy="3044208"/>
      </dsp:txXfrm>
    </dsp:sp>
    <dsp:sp modelId="{4C8AD73A-E8DF-46A5-AC25-5798E003C12E}">
      <dsp:nvSpPr>
        <dsp:cNvPr id="0" name=""/>
        <dsp:cNvSpPr/>
      </dsp:nvSpPr>
      <dsp:spPr>
        <a:xfrm rot="5400000" flipH="1">
          <a:off x="-242626" y="1610785"/>
          <a:ext cx="1617507" cy="1132255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Consum</a:t>
          </a:r>
          <a:endParaRPr lang="es-PA" sz="2500" kern="1200" dirty="0"/>
        </a:p>
      </dsp:txBody>
      <dsp:txXfrm rot="5400000" flipH="1">
        <a:off x="-242626" y="1610785"/>
        <a:ext cx="1617507" cy="1132255"/>
      </dsp:txXfrm>
    </dsp:sp>
    <dsp:sp modelId="{2750A05A-ADA9-49D0-BD9B-334F0190FD27}">
      <dsp:nvSpPr>
        <dsp:cNvPr id="0" name=""/>
        <dsp:cNvSpPr/>
      </dsp:nvSpPr>
      <dsp:spPr>
        <a:xfrm rot="5400000">
          <a:off x="2128669" y="947807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Awareness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Consciousness</a:t>
          </a:r>
          <a:endParaRPr lang="es-PA" sz="1900" kern="1200" dirty="0"/>
        </a:p>
      </dsp:txBody>
      <dsp:txXfrm rot="5400000">
        <a:off x="2128669" y="947807"/>
        <a:ext cx="1051380" cy="3044208"/>
      </dsp:txXfrm>
    </dsp:sp>
    <dsp:sp modelId="{98F43BA4-A59D-49C8-ADB7-98F3695F40B2}">
      <dsp:nvSpPr>
        <dsp:cNvPr id="0" name=""/>
        <dsp:cNvSpPr/>
      </dsp:nvSpPr>
      <dsp:spPr>
        <a:xfrm rot="5400000" flipH="1">
          <a:off x="-242626" y="3050938"/>
          <a:ext cx="1617507" cy="113225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Manuf</a:t>
          </a:r>
          <a:endParaRPr lang="es-PA" sz="2500" kern="1200" dirty="0"/>
        </a:p>
      </dsp:txBody>
      <dsp:txXfrm rot="5400000" flipH="1">
        <a:off x="-242626" y="3050938"/>
        <a:ext cx="1617507" cy="1132255"/>
      </dsp:txXfrm>
    </dsp:sp>
    <dsp:sp modelId="{A4F3FE0B-3A25-4599-B121-27932EF448C5}">
      <dsp:nvSpPr>
        <dsp:cNvPr id="0" name=""/>
        <dsp:cNvSpPr/>
      </dsp:nvSpPr>
      <dsp:spPr>
        <a:xfrm rot="5400000">
          <a:off x="2128669" y="2387963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Improved</a:t>
          </a:r>
          <a:r>
            <a:rPr lang="es-PA" sz="1900" kern="1200" dirty="0" smtClean="0"/>
            <a:t> </a:t>
          </a:r>
          <a:r>
            <a:rPr lang="es-PA" sz="1900" kern="1200" dirty="0" err="1" smtClean="0"/>
            <a:t>products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Information</a:t>
          </a:r>
          <a:r>
            <a:rPr lang="es-PA" sz="1900" kern="1200" dirty="0" smtClean="0"/>
            <a:t> of new </a:t>
          </a:r>
          <a:r>
            <a:rPr lang="es-PA" sz="1900" kern="1200" dirty="0" err="1" smtClean="0"/>
            <a:t>characteristics</a:t>
          </a:r>
          <a:r>
            <a:rPr lang="es-PA" sz="1900" kern="1200" dirty="0" smtClean="0"/>
            <a:t> </a:t>
          </a:r>
          <a:endParaRPr lang="es-PA" sz="1900" kern="1200" dirty="0"/>
        </a:p>
      </dsp:txBody>
      <dsp:txXfrm rot="5400000">
        <a:off x="2128669" y="2387963"/>
        <a:ext cx="1051380" cy="30442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75543-8560-4299-9276-84D8C0B3EE07}">
      <dsp:nvSpPr>
        <dsp:cNvPr id="0" name=""/>
        <dsp:cNvSpPr/>
      </dsp:nvSpPr>
      <dsp:spPr>
        <a:xfrm>
          <a:off x="864107" y="1008117"/>
          <a:ext cx="2122660" cy="212266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6500" kern="1200" dirty="0" smtClean="0"/>
            <a:t>D</a:t>
          </a:r>
          <a:endParaRPr lang="es-PA" sz="6500" kern="1200" dirty="0"/>
        </a:p>
      </dsp:txBody>
      <dsp:txXfrm>
        <a:off x="864107" y="1008117"/>
        <a:ext cx="2122660" cy="2122660"/>
      </dsp:txXfrm>
    </dsp:sp>
    <dsp:sp modelId="{BA063723-460C-43E0-ACCA-4275FEE7E36F}">
      <dsp:nvSpPr>
        <dsp:cNvPr id="0" name=""/>
        <dsp:cNvSpPr/>
      </dsp:nvSpPr>
      <dsp:spPr>
        <a:xfrm>
          <a:off x="1382718" y="335676"/>
          <a:ext cx="1061330" cy="1061330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S1</a:t>
          </a:r>
          <a:endParaRPr lang="es-PA" sz="4500" kern="1200" dirty="0"/>
        </a:p>
      </dsp:txBody>
      <dsp:txXfrm>
        <a:off x="1382718" y="335676"/>
        <a:ext cx="1061330" cy="1061330"/>
      </dsp:txXfrm>
    </dsp:sp>
    <dsp:sp modelId="{CDEEBC5E-383B-468C-A61B-F4714E36B48B}">
      <dsp:nvSpPr>
        <dsp:cNvPr id="0" name=""/>
        <dsp:cNvSpPr/>
      </dsp:nvSpPr>
      <dsp:spPr>
        <a:xfrm>
          <a:off x="276505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S2</a:t>
          </a:r>
          <a:endParaRPr lang="es-PA" sz="4500" kern="1200" dirty="0"/>
        </a:p>
      </dsp:txBody>
      <dsp:txXfrm>
        <a:off x="2765058" y="1718016"/>
        <a:ext cx="1061330" cy="1061330"/>
      </dsp:txXfrm>
    </dsp:sp>
    <dsp:sp modelId="{24B43A45-697F-43A4-9C45-47B5090AD63E}">
      <dsp:nvSpPr>
        <dsp:cNvPr id="0" name=""/>
        <dsp:cNvSpPr/>
      </dsp:nvSpPr>
      <dsp:spPr>
        <a:xfrm>
          <a:off x="1382718" y="3100356"/>
          <a:ext cx="1061330" cy="1061330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S4</a:t>
          </a:r>
          <a:endParaRPr lang="es-PA" sz="4500" kern="1200" dirty="0"/>
        </a:p>
      </dsp:txBody>
      <dsp:txXfrm>
        <a:off x="1382718" y="3100356"/>
        <a:ext cx="1061330" cy="1061330"/>
      </dsp:txXfrm>
    </dsp:sp>
    <dsp:sp modelId="{D4FB689C-81B2-4CB3-B771-1E0727066889}">
      <dsp:nvSpPr>
        <dsp:cNvPr id="0" name=""/>
        <dsp:cNvSpPr/>
      </dsp:nvSpPr>
      <dsp:spPr>
        <a:xfrm>
          <a:off x="37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S3</a:t>
          </a:r>
          <a:endParaRPr lang="es-PA" sz="4500" kern="1200" dirty="0"/>
        </a:p>
      </dsp:txBody>
      <dsp:txXfrm>
        <a:off x="378" y="1718016"/>
        <a:ext cx="1061330" cy="10613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10808-4C46-4C63-ADFA-0C8C09E87A85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Problem</a:t>
          </a:r>
          <a:endParaRPr lang="es-PA" sz="2500" kern="1200" dirty="0"/>
        </a:p>
      </dsp:txBody>
      <dsp:txXfrm rot="5400000">
        <a:off x="-242626" y="242691"/>
        <a:ext cx="1617507" cy="1132255"/>
      </dsp:txXfrm>
    </dsp:sp>
    <dsp:sp modelId="{C7C614EC-3021-4D3D-AAE6-F5B8AD713DEE}">
      <dsp:nvSpPr>
        <dsp:cNvPr id="0" name=""/>
        <dsp:cNvSpPr/>
      </dsp:nvSpPr>
      <dsp:spPr>
        <a:xfrm rot="5400000">
          <a:off x="2128669" y="-996348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Health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Nutrition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Environment</a:t>
          </a:r>
          <a:endParaRPr lang="es-PA" sz="1900" kern="1200" dirty="0"/>
        </a:p>
      </dsp:txBody>
      <dsp:txXfrm rot="5400000">
        <a:off x="2128669" y="-996348"/>
        <a:ext cx="1051380" cy="3044208"/>
      </dsp:txXfrm>
    </dsp:sp>
    <dsp:sp modelId="{4C8AD73A-E8DF-46A5-AC25-5798E003C12E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Consum</a:t>
          </a:r>
          <a:endParaRPr lang="es-PA" sz="2500" kern="1200" dirty="0"/>
        </a:p>
      </dsp:txBody>
      <dsp:txXfrm rot="5400000">
        <a:off x="-242626" y="1666120"/>
        <a:ext cx="1617507" cy="1132255"/>
      </dsp:txXfrm>
    </dsp:sp>
    <dsp:sp modelId="{2750A05A-ADA9-49D0-BD9B-334F0190FD27}">
      <dsp:nvSpPr>
        <dsp:cNvPr id="0" name=""/>
        <dsp:cNvSpPr/>
      </dsp:nvSpPr>
      <dsp:spPr>
        <a:xfrm rot="5400000">
          <a:off x="2128669" y="427079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Awareness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Consciousness</a:t>
          </a:r>
          <a:endParaRPr lang="es-PA" sz="1900" kern="1200" dirty="0"/>
        </a:p>
      </dsp:txBody>
      <dsp:txXfrm rot="5400000">
        <a:off x="2128669" y="427079"/>
        <a:ext cx="1051380" cy="3044208"/>
      </dsp:txXfrm>
    </dsp:sp>
    <dsp:sp modelId="{98F43BA4-A59D-49C8-ADB7-98F3695F40B2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Manuf</a:t>
          </a:r>
          <a:endParaRPr lang="es-PA" sz="2500" kern="1200" dirty="0"/>
        </a:p>
      </dsp:txBody>
      <dsp:txXfrm rot="5400000">
        <a:off x="-242626" y="3089548"/>
        <a:ext cx="1617507" cy="1132255"/>
      </dsp:txXfrm>
    </dsp:sp>
    <dsp:sp modelId="{A4F3FE0B-3A25-4599-B121-27932EF448C5}">
      <dsp:nvSpPr>
        <dsp:cNvPr id="0" name=""/>
        <dsp:cNvSpPr/>
      </dsp:nvSpPr>
      <dsp:spPr>
        <a:xfrm rot="5400000">
          <a:off x="2128669" y="1850508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Improved</a:t>
          </a:r>
          <a:r>
            <a:rPr lang="es-PA" sz="1900" kern="1200" dirty="0" smtClean="0"/>
            <a:t> </a:t>
          </a:r>
          <a:r>
            <a:rPr lang="es-PA" sz="1900" kern="1200" dirty="0" err="1" smtClean="0"/>
            <a:t>products</a:t>
          </a:r>
          <a:endParaRPr lang="es-P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900" kern="1200" dirty="0" err="1" smtClean="0"/>
            <a:t>Information</a:t>
          </a:r>
          <a:r>
            <a:rPr lang="es-PA" sz="1900" kern="1200" dirty="0" smtClean="0"/>
            <a:t> of new </a:t>
          </a:r>
          <a:r>
            <a:rPr lang="es-PA" sz="1900" kern="1200" dirty="0" err="1" smtClean="0"/>
            <a:t>characteristics</a:t>
          </a:r>
          <a:r>
            <a:rPr lang="es-PA" sz="1900" kern="1200" dirty="0" smtClean="0"/>
            <a:t> </a:t>
          </a:r>
          <a:endParaRPr lang="es-PA" sz="1900" kern="1200" dirty="0"/>
        </a:p>
      </dsp:txBody>
      <dsp:txXfrm rot="5400000">
        <a:off x="2128669" y="1850508"/>
        <a:ext cx="1051380" cy="304420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74EBA6-B4C7-4C20-8668-07FFD35652BA}">
      <dsp:nvSpPr>
        <dsp:cNvPr id="0" name=""/>
        <dsp:cNvSpPr/>
      </dsp:nvSpPr>
      <dsp:spPr>
        <a:xfrm rot="5400000">
          <a:off x="4606244" y="-1869374"/>
          <a:ext cx="1474363" cy="521423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err="1" smtClean="0"/>
            <a:t>Fulfillment</a:t>
          </a:r>
          <a:r>
            <a:rPr lang="es-PA" sz="2600" kern="1200" dirty="0" smtClean="0"/>
            <a:t> of a set of </a:t>
          </a:r>
          <a:r>
            <a:rPr lang="es-PA" sz="2600" kern="1200" dirty="0" err="1" smtClean="0"/>
            <a:t>criteria</a:t>
          </a:r>
          <a:endParaRPr lang="es-P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err="1" smtClean="0"/>
            <a:t>Third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party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verification</a:t>
          </a:r>
          <a:r>
            <a:rPr lang="es-PA" sz="2600" kern="1200" dirty="0" smtClean="0"/>
            <a:t> (LCA)</a:t>
          </a:r>
          <a:endParaRPr lang="es-P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Mark </a:t>
          </a:r>
          <a:r>
            <a:rPr lang="es-PA" sz="2600" kern="1200" dirty="0" err="1" smtClean="0"/>
            <a:t>or</a:t>
          </a:r>
          <a:r>
            <a:rPr lang="es-PA" sz="2600" kern="1200" dirty="0" smtClean="0"/>
            <a:t> logo </a:t>
          </a:r>
          <a:r>
            <a:rPr lang="es-PA" sz="2600" kern="1200" dirty="0" err="1" smtClean="0"/>
            <a:t>awarded</a:t>
          </a:r>
          <a:endParaRPr lang="es-PA" sz="2600" kern="1200" dirty="0"/>
        </a:p>
      </dsp:txBody>
      <dsp:txXfrm rot="5400000">
        <a:off x="4606244" y="-1869374"/>
        <a:ext cx="1474363" cy="5214238"/>
      </dsp:txXfrm>
    </dsp:sp>
    <dsp:sp modelId="{CADA72DD-9E77-4214-A9B8-10735A5E0B5B}">
      <dsp:nvSpPr>
        <dsp:cNvPr id="0" name=""/>
        <dsp:cNvSpPr/>
      </dsp:nvSpPr>
      <dsp:spPr>
        <a:xfrm>
          <a:off x="196702" y="35329"/>
          <a:ext cx="2539604" cy="1404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400" b="0" kern="1200" dirty="0" err="1" smtClean="0"/>
            <a:t>Type</a:t>
          </a:r>
          <a:r>
            <a:rPr lang="es-PA" sz="4400" b="0" kern="1200" dirty="0" smtClean="0"/>
            <a:t> I</a:t>
          </a:r>
          <a:endParaRPr lang="es-PA" sz="4400" b="0" kern="1200" dirty="0"/>
        </a:p>
      </dsp:txBody>
      <dsp:txXfrm>
        <a:off x="196702" y="35329"/>
        <a:ext cx="2539604" cy="1404829"/>
      </dsp:txXfrm>
    </dsp:sp>
    <dsp:sp modelId="{591AEA27-03F8-462F-8E8C-F7AD43FE51F6}">
      <dsp:nvSpPr>
        <dsp:cNvPr id="0" name=""/>
        <dsp:cNvSpPr/>
      </dsp:nvSpPr>
      <dsp:spPr>
        <a:xfrm rot="5400000">
          <a:off x="4606244" y="-302863"/>
          <a:ext cx="1474363" cy="5214238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err="1" smtClean="0"/>
            <a:t>Claims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by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manufacturers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to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inform</a:t>
          </a:r>
          <a:endParaRPr lang="es-P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err="1" smtClean="0"/>
            <a:t>Self-declarations</a:t>
          </a:r>
          <a:endParaRPr lang="es-PA" sz="2600" kern="1200" dirty="0"/>
        </a:p>
      </dsp:txBody>
      <dsp:txXfrm rot="5400000">
        <a:off x="4606244" y="-302863"/>
        <a:ext cx="1474363" cy="5214238"/>
      </dsp:txXfrm>
    </dsp:sp>
    <dsp:sp modelId="{1F6EC582-E740-430D-871C-63DE56198838}">
      <dsp:nvSpPr>
        <dsp:cNvPr id="0" name=""/>
        <dsp:cNvSpPr/>
      </dsp:nvSpPr>
      <dsp:spPr>
        <a:xfrm>
          <a:off x="196702" y="1601841"/>
          <a:ext cx="2539604" cy="140482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400" kern="1200" dirty="0" err="1" smtClean="0"/>
            <a:t>Type</a:t>
          </a:r>
          <a:r>
            <a:rPr lang="es-PA" sz="4400" kern="1200" dirty="0" smtClean="0"/>
            <a:t> II</a:t>
          </a:r>
          <a:endParaRPr lang="es-PA" sz="4400" kern="1200" dirty="0"/>
        </a:p>
      </dsp:txBody>
      <dsp:txXfrm>
        <a:off x="196702" y="1601841"/>
        <a:ext cx="2539604" cy="1404829"/>
      </dsp:txXfrm>
    </dsp:sp>
    <dsp:sp modelId="{89B63AD2-DA28-42EA-9773-672651D1E279}">
      <dsp:nvSpPr>
        <dsp:cNvPr id="0" name=""/>
        <dsp:cNvSpPr/>
      </dsp:nvSpPr>
      <dsp:spPr>
        <a:xfrm rot="5400000">
          <a:off x="4606244" y="1263648"/>
          <a:ext cx="1474363" cy="5214238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err="1" smtClean="0"/>
            <a:t>Quantitative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Environmental</a:t>
          </a:r>
          <a:r>
            <a:rPr lang="es-PA" sz="2600" kern="1200" dirty="0" smtClean="0"/>
            <a:t> data </a:t>
          </a:r>
          <a:r>
            <a:rPr lang="es-PA" sz="2600" kern="1200" dirty="0" err="1" smtClean="0"/>
            <a:t>declarations</a:t>
          </a:r>
          <a:endParaRPr lang="es-P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err="1" smtClean="0"/>
            <a:t>Independent</a:t>
          </a:r>
          <a:r>
            <a:rPr lang="es-PA" sz="2600" kern="1200" dirty="0" smtClean="0"/>
            <a:t> </a:t>
          </a:r>
          <a:r>
            <a:rPr lang="es-PA" sz="2600" kern="1200" dirty="0" err="1" smtClean="0"/>
            <a:t>verification</a:t>
          </a:r>
          <a:r>
            <a:rPr lang="es-PA" sz="2600" kern="1200" dirty="0" smtClean="0"/>
            <a:t> (LCA)</a:t>
          </a:r>
          <a:endParaRPr lang="es-PA" sz="2600" kern="1200" dirty="0"/>
        </a:p>
      </dsp:txBody>
      <dsp:txXfrm rot="5400000">
        <a:off x="4606244" y="1263648"/>
        <a:ext cx="1474363" cy="5214238"/>
      </dsp:txXfrm>
    </dsp:sp>
    <dsp:sp modelId="{5DCBA1F4-E7B2-48A1-BBD6-82258A39BFFE}">
      <dsp:nvSpPr>
        <dsp:cNvPr id="0" name=""/>
        <dsp:cNvSpPr/>
      </dsp:nvSpPr>
      <dsp:spPr>
        <a:xfrm>
          <a:off x="196702" y="3168352"/>
          <a:ext cx="2539604" cy="140482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400" kern="1200" dirty="0" err="1" smtClean="0"/>
            <a:t>Type</a:t>
          </a:r>
          <a:r>
            <a:rPr lang="es-PA" sz="4400" kern="1200" dirty="0" smtClean="0"/>
            <a:t> III</a:t>
          </a:r>
          <a:endParaRPr lang="es-PA" sz="4400" kern="1200" dirty="0"/>
        </a:p>
      </dsp:txBody>
      <dsp:txXfrm>
        <a:off x="196702" y="3168352"/>
        <a:ext cx="2539604" cy="140482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75543-8560-4299-9276-84D8C0B3EE07}">
      <dsp:nvSpPr>
        <dsp:cNvPr id="0" name=""/>
        <dsp:cNvSpPr/>
      </dsp:nvSpPr>
      <dsp:spPr>
        <a:xfrm>
          <a:off x="852053" y="1187351"/>
          <a:ext cx="2122660" cy="212266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6500" kern="1200" dirty="0" smtClean="0"/>
            <a:t>D</a:t>
          </a:r>
          <a:endParaRPr lang="es-PA" sz="6500" kern="1200" dirty="0"/>
        </a:p>
      </dsp:txBody>
      <dsp:txXfrm>
        <a:off x="852053" y="1187351"/>
        <a:ext cx="2122660" cy="2122660"/>
      </dsp:txXfrm>
    </dsp:sp>
    <dsp:sp modelId="{BA063723-460C-43E0-ACCA-4275FEE7E36F}">
      <dsp:nvSpPr>
        <dsp:cNvPr id="0" name=""/>
        <dsp:cNvSpPr/>
      </dsp:nvSpPr>
      <dsp:spPr>
        <a:xfrm>
          <a:off x="1382718" y="335676"/>
          <a:ext cx="1061330" cy="1061330"/>
        </a:xfrm>
        <a:prstGeom prst="ellipse">
          <a:avLst/>
        </a:prstGeom>
        <a:solidFill>
          <a:schemeClr val="accent3">
            <a:alpha val="50000"/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S1</a:t>
          </a:r>
          <a:endParaRPr lang="es-PA" sz="4500" kern="1200" dirty="0"/>
        </a:p>
      </dsp:txBody>
      <dsp:txXfrm>
        <a:off x="1382718" y="335676"/>
        <a:ext cx="1061330" cy="1061330"/>
      </dsp:txXfrm>
    </dsp:sp>
    <dsp:sp modelId="{CDEEBC5E-383B-468C-A61B-F4714E36B48B}">
      <dsp:nvSpPr>
        <dsp:cNvPr id="0" name=""/>
        <dsp:cNvSpPr/>
      </dsp:nvSpPr>
      <dsp:spPr>
        <a:xfrm>
          <a:off x="276505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S2</a:t>
          </a:r>
          <a:endParaRPr lang="es-PA" sz="4500" kern="1200" dirty="0"/>
        </a:p>
      </dsp:txBody>
      <dsp:txXfrm>
        <a:off x="2765058" y="1718016"/>
        <a:ext cx="1061330" cy="1061330"/>
      </dsp:txXfrm>
    </dsp:sp>
    <dsp:sp modelId="{24B43A45-697F-43A4-9C45-47B5090AD63E}">
      <dsp:nvSpPr>
        <dsp:cNvPr id="0" name=""/>
        <dsp:cNvSpPr/>
      </dsp:nvSpPr>
      <dsp:spPr>
        <a:xfrm>
          <a:off x="1382718" y="3100356"/>
          <a:ext cx="1061330" cy="1061330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S4</a:t>
          </a:r>
          <a:endParaRPr lang="es-PA" sz="4500" kern="1200" dirty="0"/>
        </a:p>
      </dsp:txBody>
      <dsp:txXfrm>
        <a:off x="1382718" y="3100356"/>
        <a:ext cx="1061330" cy="1061330"/>
      </dsp:txXfrm>
    </dsp:sp>
    <dsp:sp modelId="{D4FB689C-81B2-4CB3-B771-1E0727066889}">
      <dsp:nvSpPr>
        <dsp:cNvPr id="0" name=""/>
        <dsp:cNvSpPr/>
      </dsp:nvSpPr>
      <dsp:spPr>
        <a:xfrm>
          <a:off x="378" y="1718016"/>
          <a:ext cx="1061330" cy="106133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500" kern="1200" dirty="0" smtClean="0"/>
            <a:t>S3</a:t>
          </a:r>
          <a:endParaRPr lang="es-PA" sz="4500" kern="1200" dirty="0"/>
        </a:p>
      </dsp:txBody>
      <dsp:txXfrm>
        <a:off x="378" y="1718016"/>
        <a:ext cx="1061330" cy="106133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10808-4C46-4C63-ADFA-0C8C09E87A85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Problem</a:t>
          </a:r>
          <a:endParaRPr lang="es-PA" sz="2500" kern="1200" dirty="0"/>
        </a:p>
      </dsp:txBody>
      <dsp:txXfrm rot="5400000">
        <a:off x="-242626" y="242691"/>
        <a:ext cx="1617507" cy="1132255"/>
      </dsp:txXfrm>
    </dsp:sp>
    <dsp:sp modelId="{C7C614EC-3021-4D3D-AAE6-F5B8AD713DEE}">
      <dsp:nvSpPr>
        <dsp:cNvPr id="0" name=""/>
        <dsp:cNvSpPr/>
      </dsp:nvSpPr>
      <dsp:spPr>
        <a:xfrm rot="5400000">
          <a:off x="2128669" y="-996348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Environment</a:t>
          </a:r>
          <a:endParaRPr lang="es-PA" sz="2000" kern="1200" dirty="0"/>
        </a:p>
      </dsp:txBody>
      <dsp:txXfrm rot="5400000">
        <a:off x="2128669" y="-996348"/>
        <a:ext cx="1051380" cy="3044208"/>
      </dsp:txXfrm>
    </dsp:sp>
    <dsp:sp modelId="{4C8AD73A-E8DF-46A5-AC25-5798E003C12E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Consum</a:t>
          </a:r>
          <a:endParaRPr lang="es-PA" sz="2500" kern="1200" dirty="0"/>
        </a:p>
      </dsp:txBody>
      <dsp:txXfrm rot="5400000">
        <a:off x="-242626" y="1666120"/>
        <a:ext cx="1617507" cy="1132255"/>
      </dsp:txXfrm>
    </dsp:sp>
    <dsp:sp modelId="{2750A05A-ADA9-49D0-BD9B-334F0190FD27}">
      <dsp:nvSpPr>
        <dsp:cNvPr id="0" name=""/>
        <dsp:cNvSpPr/>
      </dsp:nvSpPr>
      <dsp:spPr>
        <a:xfrm rot="5400000">
          <a:off x="2128669" y="427079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Awareness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Consciousness</a:t>
          </a:r>
          <a:endParaRPr lang="es-PA" sz="2000" kern="1200" dirty="0"/>
        </a:p>
      </dsp:txBody>
      <dsp:txXfrm rot="5400000">
        <a:off x="2128669" y="427079"/>
        <a:ext cx="1051380" cy="3044208"/>
      </dsp:txXfrm>
    </dsp:sp>
    <dsp:sp modelId="{98F43BA4-A59D-49C8-ADB7-98F3695F40B2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500" kern="1200" dirty="0" err="1" smtClean="0"/>
            <a:t>Manuf</a:t>
          </a:r>
          <a:endParaRPr lang="es-PA" sz="2500" kern="1200" dirty="0"/>
        </a:p>
      </dsp:txBody>
      <dsp:txXfrm rot="5400000">
        <a:off x="-242626" y="3089548"/>
        <a:ext cx="1617507" cy="1132255"/>
      </dsp:txXfrm>
    </dsp:sp>
    <dsp:sp modelId="{A4F3FE0B-3A25-4599-B121-27932EF448C5}">
      <dsp:nvSpPr>
        <dsp:cNvPr id="0" name=""/>
        <dsp:cNvSpPr/>
      </dsp:nvSpPr>
      <dsp:spPr>
        <a:xfrm rot="5400000">
          <a:off x="2128669" y="1850508"/>
          <a:ext cx="1051380" cy="3044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Improved</a:t>
          </a:r>
          <a:r>
            <a:rPr lang="es-PA" sz="2000" kern="1200" dirty="0" smtClean="0"/>
            <a:t> </a:t>
          </a:r>
          <a:r>
            <a:rPr lang="es-PA" sz="2000" kern="1200" dirty="0" err="1" smtClean="0"/>
            <a:t>appliances</a:t>
          </a:r>
          <a:endParaRPr lang="es-P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kern="1200" dirty="0" err="1" smtClean="0"/>
            <a:t>Information</a:t>
          </a:r>
          <a:r>
            <a:rPr lang="es-PA" sz="2000" kern="1200" dirty="0" smtClean="0"/>
            <a:t> of new </a:t>
          </a:r>
          <a:r>
            <a:rPr lang="es-PA" sz="2000" kern="1200" dirty="0" err="1" smtClean="0"/>
            <a:t>characteristics</a:t>
          </a:r>
          <a:r>
            <a:rPr lang="es-PA" sz="2000" kern="1200" dirty="0" smtClean="0"/>
            <a:t> </a:t>
          </a:r>
          <a:endParaRPr lang="es-PA" sz="2000" kern="1200" dirty="0"/>
        </a:p>
      </dsp:txBody>
      <dsp:txXfrm rot="5400000">
        <a:off x="2128669" y="1850508"/>
        <a:ext cx="1051380" cy="3044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3D59BC-CB7B-4380-ACE8-2D9994CDB118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E63A0E-BBB9-49C2-9942-BDE56F9D9B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044E6-6C53-4F18-88F1-018D11EDC0AD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8F90-03F4-4E66-961F-663492D1EE5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8F90-03F4-4E66-961F-663492D1EE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MF_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8600"/>
            <a:ext cx="2981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UNEP-logo-with-no-backgroun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57200"/>
            <a:ext cx="685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PROTECTO-cropped-for-word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33400"/>
            <a:ext cx="6858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2133600"/>
            <a:ext cx="9144000" cy="1447800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691680" y="5805264"/>
            <a:ext cx="59046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 Joint Meeting of the </a:t>
            </a:r>
            <a:r>
              <a:rPr lang="en-US" sz="15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OzonAction</a:t>
            </a:r>
            <a:r>
              <a:rPr lang="en-US" sz="15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Networks of Mexico, Central America, South America and the Caribbean | 1-4 October 2013 | Kingston, Jamaica</a:t>
            </a:r>
            <a:endParaRPr lang="en-US" sz="150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6237-299D-46D5-B38C-C3B392D45DC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DA02-573A-4543-BA64-222E21A5CD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E63D-61D4-4577-985F-1BD34A871E55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8B2DA-4F1A-4FC9-83B5-C43787F0F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B0F0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 descr="UNEP-logo-with-no-backgrou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392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755576" y="6381328"/>
            <a:ext cx="7704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Arial" charset="0"/>
              </a:rPr>
              <a:t>Joint Meeting of the Ozone Action Networks of Mexico, Central America, South America and the Caribbean | 1-4 October 2013 | Kingston, Jamaica</a:t>
            </a:r>
            <a:endParaRPr lang="en-US" sz="900" kern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74ED3-4A5D-4497-BC8C-50C3FA919B25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7382-6F21-4AEC-B7F9-F09D5922F9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2E017-2DDB-4B0E-9785-246424575D89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BBDD-7FDC-4303-985E-F89166E2E2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9A40-C70C-4EB6-85C5-BFDFBC66F235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012B-6598-4139-BF7A-2E5ECBF98B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DBBB-2AC8-4017-9B68-F58A16B71DA6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CC78-C627-4775-8613-3FE3414B1B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3FFD-190E-45D6-868A-647A872B9B52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9BD3-1DF8-4C52-A4D2-3D4E765857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8EA8-B5E0-4CAC-9A5A-4F2DD53BA2DD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76A6-DD6B-4B02-B0B6-E58FDC751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A459-47B0-413F-AF4A-123698240775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E20DC-C707-40FD-9E51-0AF7526CF5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EE16C-CE49-44E4-A209-7F52219691AD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25B82F-D4D8-46B7-AA7C-2A4968CB48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Energy Efficiency Labelling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200" b="1" dirty="0" smtClean="0"/>
              <a:t>Potential Applications in the Region</a:t>
            </a:r>
          </a:p>
          <a:p>
            <a:pPr>
              <a:defRPr/>
            </a:pPr>
            <a:r>
              <a:rPr lang="en-US" dirty="0" smtClean="0"/>
              <a:t>Marco Pinzon</a:t>
            </a:r>
          </a:p>
          <a:p>
            <a:pPr>
              <a:defRPr/>
            </a:pPr>
            <a:r>
              <a:rPr lang="en-US" dirty="0" err="1" smtClean="0"/>
              <a:t>Programme</a:t>
            </a:r>
            <a:r>
              <a:rPr lang="en-US" dirty="0" smtClean="0"/>
              <a:t> Officer - UNEP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err="1" smtClean="0"/>
              <a:t>Thank</a:t>
            </a:r>
            <a:r>
              <a:rPr lang="es-PA" dirty="0" smtClean="0"/>
              <a:t> </a:t>
            </a:r>
            <a:r>
              <a:rPr lang="es-PA" dirty="0" err="1" smtClean="0"/>
              <a:t>you</a:t>
            </a:r>
            <a:r>
              <a:rPr lang="es-PA" dirty="0" smtClean="0"/>
              <a:t>!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Labelling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860032" y="1628800"/>
          <a:ext cx="3826768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539552" y="1628800"/>
          <a:ext cx="4176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Botón de acción: Información">
            <a:hlinkClick r:id="" action="ppaction://noaction" highlightClick="1"/>
          </p:cNvPr>
          <p:cNvSpPr/>
          <p:nvPr/>
        </p:nvSpPr>
        <p:spPr>
          <a:xfrm>
            <a:off x="6804248" y="292494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Labelling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860032" y="1628800"/>
          <a:ext cx="3826768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539552" y="1628800"/>
          <a:ext cx="4176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Botón de acción: Información">
            <a:hlinkClick r:id="" action="ppaction://noaction" highlightClick="1"/>
          </p:cNvPr>
          <p:cNvSpPr/>
          <p:nvPr/>
        </p:nvSpPr>
        <p:spPr>
          <a:xfrm>
            <a:off x="6804248" y="292494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Labelling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860032" y="1628800"/>
          <a:ext cx="3826768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539552" y="1628800"/>
          <a:ext cx="4176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Botón de acción: Información">
            <a:hlinkClick r:id="" action="ppaction://noaction" highlightClick="1"/>
          </p:cNvPr>
          <p:cNvSpPr/>
          <p:nvPr/>
        </p:nvSpPr>
        <p:spPr>
          <a:xfrm>
            <a:off x="6804248" y="292494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7 Botón de acción: Información">
            <a:hlinkClick r:id="" action="ppaction://noaction" highlightClick="1"/>
          </p:cNvPr>
          <p:cNvSpPr/>
          <p:nvPr/>
        </p:nvSpPr>
        <p:spPr>
          <a:xfrm>
            <a:off x="7236296" y="328498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8 Botón de acción: Información">
            <a:hlinkClick r:id="" action="ppaction://noaction" highlightClick="1"/>
          </p:cNvPr>
          <p:cNvSpPr/>
          <p:nvPr/>
        </p:nvSpPr>
        <p:spPr>
          <a:xfrm>
            <a:off x="5724128" y="3429000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0" name="9 Botón de acción: Información">
            <a:hlinkClick r:id="" action="ppaction://noaction" highlightClick="1"/>
          </p:cNvPr>
          <p:cNvSpPr/>
          <p:nvPr/>
        </p:nvSpPr>
        <p:spPr>
          <a:xfrm>
            <a:off x="7308304" y="364502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1" name="10 Botón de acción: Información">
            <a:hlinkClick r:id="" action="ppaction://noaction" highlightClick="1"/>
          </p:cNvPr>
          <p:cNvSpPr/>
          <p:nvPr/>
        </p:nvSpPr>
        <p:spPr>
          <a:xfrm>
            <a:off x="6156176" y="2852936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2" name="11 Botón de acción: Información">
            <a:hlinkClick r:id="" action="ppaction://noaction" highlightClick="1"/>
          </p:cNvPr>
          <p:cNvSpPr/>
          <p:nvPr/>
        </p:nvSpPr>
        <p:spPr>
          <a:xfrm>
            <a:off x="6156176" y="3429000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3" name="12 Botón de acción: Información">
            <a:hlinkClick r:id="" action="ppaction://noaction" highlightClick="1"/>
          </p:cNvPr>
          <p:cNvSpPr/>
          <p:nvPr/>
        </p:nvSpPr>
        <p:spPr>
          <a:xfrm>
            <a:off x="6300192" y="3140968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4" name="13 Botón de acción: Información">
            <a:hlinkClick r:id="" action="ppaction://noaction" highlightClick="1"/>
          </p:cNvPr>
          <p:cNvSpPr/>
          <p:nvPr/>
        </p:nvSpPr>
        <p:spPr>
          <a:xfrm>
            <a:off x="6732240" y="3429000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5" name="14 Botón de acción: Información">
            <a:hlinkClick r:id="" action="ppaction://noaction" highlightClick="1"/>
          </p:cNvPr>
          <p:cNvSpPr/>
          <p:nvPr/>
        </p:nvSpPr>
        <p:spPr>
          <a:xfrm>
            <a:off x="5940152" y="3789040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6" name="15 Botón de acción: Información">
            <a:hlinkClick r:id="" action="ppaction://noaction" highlightClick="1"/>
          </p:cNvPr>
          <p:cNvSpPr/>
          <p:nvPr/>
        </p:nvSpPr>
        <p:spPr>
          <a:xfrm>
            <a:off x="6588224" y="4149080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7" name="16 Botón de acción: Información">
            <a:hlinkClick r:id="" action="ppaction://noaction" highlightClick="1"/>
          </p:cNvPr>
          <p:cNvSpPr/>
          <p:nvPr/>
        </p:nvSpPr>
        <p:spPr>
          <a:xfrm>
            <a:off x="6444208" y="436510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8" name="17 Botón de acción: Información">
            <a:hlinkClick r:id="" action="ppaction://noaction" highlightClick="1"/>
          </p:cNvPr>
          <p:cNvSpPr/>
          <p:nvPr/>
        </p:nvSpPr>
        <p:spPr>
          <a:xfrm>
            <a:off x="6876256" y="3933056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9" name="18 Botón de acción: Información">
            <a:hlinkClick r:id="" action="ppaction://noaction" highlightClick="1"/>
          </p:cNvPr>
          <p:cNvSpPr/>
          <p:nvPr/>
        </p:nvSpPr>
        <p:spPr>
          <a:xfrm>
            <a:off x="6948264" y="4437112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0" name="19 Botón de acción: Información">
            <a:hlinkClick r:id="" action="ppaction://noaction" highlightClick="1"/>
          </p:cNvPr>
          <p:cNvSpPr/>
          <p:nvPr/>
        </p:nvSpPr>
        <p:spPr>
          <a:xfrm>
            <a:off x="6804248" y="328498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1" name="20 Botón de acción: Información">
            <a:hlinkClick r:id="" action="ppaction://noaction" highlightClick="1"/>
          </p:cNvPr>
          <p:cNvSpPr/>
          <p:nvPr/>
        </p:nvSpPr>
        <p:spPr>
          <a:xfrm>
            <a:off x="5940152" y="3212976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2" name="21 Botón de acción: Información">
            <a:hlinkClick r:id="" action="ppaction://noaction" highlightClick="1"/>
          </p:cNvPr>
          <p:cNvSpPr/>
          <p:nvPr/>
        </p:nvSpPr>
        <p:spPr>
          <a:xfrm>
            <a:off x="6948264" y="3789040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3" name="22 Botón de acción: Información">
            <a:hlinkClick r:id="" action="ppaction://noaction" highlightClick="1"/>
          </p:cNvPr>
          <p:cNvSpPr/>
          <p:nvPr/>
        </p:nvSpPr>
        <p:spPr>
          <a:xfrm>
            <a:off x="6084168" y="4077072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4" name="23 Botón de acción: Información">
            <a:hlinkClick r:id="" action="ppaction://noaction" highlightClick="1"/>
          </p:cNvPr>
          <p:cNvSpPr/>
          <p:nvPr/>
        </p:nvSpPr>
        <p:spPr>
          <a:xfrm>
            <a:off x="6444208" y="3861048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labels and declarations (ISO 14020 s)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1472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 Labels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860032" y="1628800"/>
          <a:ext cx="3826768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539552" y="1628800"/>
          <a:ext cx="4176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Botón de acción: Información">
            <a:hlinkClick r:id="" action="ppaction://noaction" highlightClick="1"/>
          </p:cNvPr>
          <p:cNvSpPr/>
          <p:nvPr/>
        </p:nvSpPr>
        <p:spPr>
          <a:xfrm>
            <a:off x="6804248" y="292494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 Labels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860032" y="1628800"/>
          <a:ext cx="3826768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539552" y="1628800"/>
          <a:ext cx="41764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Botón de acción: Información">
            <a:hlinkClick r:id="" action="ppaction://noaction" highlightClick="1"/>
          </p:cNvPr>
          <p:cNvSpPr/>
          <p:nvPr/>
        </p:nvSpPr>
        <p:spPr>
          <a:xfrm>
            <a:off x="6804248" y="2924944"/>
            <a:ext cx="504056" cy="432048"/>
          </a:xfrm>
          <a:prstGeom prst="actionButtonInform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Energy Efficiency Labels</a:t>
            </a:r>
            <a:endParaRPr lang="en-US" dirty="0"/>
          </a:p>
        </p:txBody>
      </p:sp>
      <p:pic>
        <p:nvPicPr>
          <p:cNvPr id="7" name="6 Marcador de contenido" descr="EStar Certification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1266299" cy="1296144"/>
          </a:xfrm>
        </p:spPr>
      </p:pic>
      <p:pic>
        <p:nvPicPr>
          <p:cNvPr id="8" name="7 Imagen" descr="labelu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844824"/>
            <a:ext cx="1224136" cy="1112851"/>
          </a:xfrm>
          <a:prstGeom prst="rect">
            <a:avLst/>
          </a:prstGeom>
        </p:spPr>
      </p:pic>
      <p:pic>
        <p:nvPicPr>
          <p:cNvPr id="9" name="8 Imagen" descr="energygradinglabelfrid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988840"/>
            <a:ext cx="2133315" cy="3888432"/>
          </a:xfrm>
          <a:prstGeom prst="rect">
            <a:avLst/>
          </a:prstGeom>
        </p:spPr>
      </p:pic>
      <p:pic>
        <p:nvPicPr>
          <p:cNvPr id="10" name="9 Imagen" descr="GLO9909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573016"/>
            <a:ext cx="1800200" cy="2322258"/>
          </a:xfrm>
          <a:prstGeom prst="rect">
            <a:avLst/>
          </a:prstGeom>
        </p:spPr>
      </p:pic>
      <p:pic>
        <p:nvPicPr>
          <p:cNvPr id="11" name="10 Imagen" descr="enegu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3645024"/>
            <a:ext cx="1454764" cy="2376264"/>
          </a:xfrm>
          <a:prstGeom prst="rect">
            <a:avLst/>
          </a:prstGeom>
        </p:spPr>
      </p:pic>
      <p:pic>
        <p:nvPicPr>
          <p:cNvPr id="12" name="11 Imagen" descr="energygui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55976" y="1700808"/>
            <a:ext cx="1577057" cy="2160240"/>
          </a:xfrm>
          <a:prstGeom prst="rect">
            <a:avLst/>
          </a:prstGeom>
        </p:spPr>
      </p:pic>
      <p:pic>
        <p:nvPicPr>
          <p:cNvPr id="13" name="12 Imagen" descr="ERL_3.5_star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9992" y="4077072"/>
            <a:ext cx="1463813" cy="2232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 ‘pull’ the market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715589" cy="426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5364088" y="2348880"/>
            <a:ext cx="792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*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15616" y="5949280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400" b="1" dirty="0" smtClean="0">
                <a:solidFill>
                  <a:schemeClr val="tx2"/>
                </a:solidFill>
              </a:rPr>
              <a:t>* </a:t>
            </a:r>
            <a:r>
              <a:rPr lang="es-PA" sz="1000" dirty="0" smtClean="0"/>
              <a:t> North American </a:t>
            </a:r>
            <a:r>
              <a:rPr lang="es-PA" sz="1000" dirty="0" err="1" smtClean="0"/>
              <a:t>Energy</a:t>
            </a:r>
            <a:r>
              <a:rPr lang="es-PA" sz="1000" dirty="0" smtClean="0"/>
              <a:t> </a:t>
            </a:r>
            <a:r>
              <a:rPr lang="es-PA" sz="1000" dirty="0" err="1" smtClean="0"/>
              <a:t>Efficiency</a:t>
            </a:r>
            <a:r>
              <a:rPr lang="es-PA" sz="1000" dirty="0" smtClean="0"/>
              <a:t> </a:t>
            </a:r>
            <a:r>
              <a:rPr lang="es-PA" sz="1000" dirty="0" err="1" smtClean="0"/>
              <a:t>Standards</a:t>
            </a:r>
            <a:r>
              <a:rPr lang="es-PA" sz="1000" dirty="0" smtClean="0"/>
              <a:t> and </a:t>
            </a:r>
            <a:r>
              <a:rPr lang="es-PA" sz="1000" dirty="0" err="1" smtClean="0"/>
              <a:t>Labelling</a:t>
            </a:r>
            <a:r>
              <a:rPr lang="es-PA" sz="1000" dirty="0" smtClean="0"/>
              <a:t>, North American </a:t>
            </a:r>
            <a:r>
              <a:rPr lang="es-PA" sz="1000" dirty="0" err="1" smtClean="0"/>
              <a:t>Energy</a:t>
            </a:r>
            <a:r>
              <a:rPr lang="es-PA" sz="1000" dirty="0" smtClean="0"/>
              <a:t> </a:t>
            </a:r>
            <a:r>
              <a:rPr lang="es-PA" sz="1000" dirty="0" err="1" smtClean="0"/>
              <a:t>Working</a:t>
            </a:r>
            <a:r>
              <a:rPr lang="es-PA" sz="1000" dirty="0" smtClean="0"/>
              <a:t> </a:t>
            </a:r>
            <a:r>
              <a:rPr lang="es-PA" sz="1000" dirty="0" err="1" smtClean="0"/>
              <a:t>Group</a:t>
            </a:r>
            <a:r>
              <a:rPr lang="es-PA" sz="1000" dirty="0" smtClean="0"/>
              <a:t>, 2002.</a:t>
            </a:r>
            <a:endParaRPr lang="es-PA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tin America and the Caribbe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Latin America and the Caribbean</Template>
  <TotalTime>369</TotalTime>
  <Words>192</Words>
  <Application>Microsoft Office PowerPoint</Application>
  <PresentationFormat>Presentación en pantalla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Latin America and the Caribbean</vt:lpstr>
      <vt:lpstr>Energy Efficiency Labelling</vt:lpstr>
      <vt:lpstr>Labelling</vt:lpstr>
      <vt:lpstr>Labelling</vt:lpstr>
      <vt:lpstr>Labelling</vt:lpstr>
      <vt:lpstr>Environmental labels and declarations (ISO 14020 s)</vt:lpstr>
      <vt:lpstr>Energy Efficiency Labels</vt:lpstr>
      <vt:lpstr>Energy Efficiency Labels</vt:lpstr>
      <vt:lpstr>Some Energy Efficiency Labels</vt:lpstr>
      <vt:lpstr>Labels ‘pull’ the market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 Labelling</dc:title>
  <dc:creator>mpinzon</dc:creator>
  <cp:lastModifiedBy>rozono</cp:lastModifiedBy>
  <cp:revision>8</cp:revision>
  <dcterms:created xsi:type="dcterms:W3CDTF">2013-09-30T22:13:54Z</dcterms:created>
  <dcterms:modified xsi:type="dcterms:W3CDTF">2013-10-10T16:25:24Z</dcterms:modified>
</cp:coreProperties>
</file>